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60" r:id="rId3"/>
    <p:sldId id="259" r:id="rId4"/>
    <p:sldId id="256" r:id="rId5"/>
    <p:sldId id="258" r:id="rId6"/>
    <p:sldId id="261" r:id="rId7"/>
    <p:sldId id="271" r:id="rId8"/>
    <p:sldId id="276" r:id="rId9"/>
    <p:sldId id="279" r:id="rId10"/>
    <p:sldId id="277" r:id="rId11"/>
    <p:sldId id="278" r:id="rId12"/>
    <p:sldId id="280" r:id="rId13"/>
    <p:sldId id="283" r:id="rId14"/>
    <p:sldId id="275" r:id="rId15"/>
    <p:sldId id="272" r:id="rId16"/>
    <p:sldId id="281" r:id="rId17"/>
    <p:sldId id="282" r:id="rId18"/>
    <p:sldId id="284" r:id="rId19"/>
    <p:sldId id="294" r:id="rId20"/>
    <p:sldId id="29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xpyzi0T2TyxgsiDTGqtrw==" hashData="N2CTHTMiIT4eZlSffLz+TeiCEUCs4eagfRCfC69ZQhK+9RwywuldUbs5v3BYdnPy/lu3AA065WzUq00Cj/3B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03/06/2019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436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114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84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6521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307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54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03/06/2019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03/06/2019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03/06/2019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03/06/2019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03/06/2019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03/06/2019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03/06/2019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03/06/2019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03/06/2019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03/06/2019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03/06/2019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03/06/2019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55" y="571500"/>
            <a:ext cx="11063890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6412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97703" y="1286574"/>
            <a:ext cx="979658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rappelle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?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par Lande  N°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souvenir souvenir jhonny01.wav"/>
          </p:stSnd>
        </p:sndAc>
      </p:transition>
    </mc:Choice>
    <mc:Fallback>
      <p:transition spd="slow" advTm="13000">
        <p:fade/>
        <p:sndAc>
          <p:stSnd loop="1">
            <p:snd r:embed="rId3" name="souvenir souvenir jhonny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6"/>
          <a:stretch/>
        </p:blipFill>
        <p:spPr>
          <a:xfrm>
            <a:off x="1863269" y="610439"/>
            <a:ext cx="8462898" cy="5643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1"/>
          <a:stretch/>
        </p:blipFill>
        <p:spPr>
          <a:xfrm>
            <a:off x="2649051" y="610440"/>
            <a:ext cx="6886332" cy="5586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961" y="611148"/>
            <a:ext cx="10368839" cy="5557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6600" y="635813"/>
            <a:ext cx="8102600" cy="5639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800" y="634024"/>
            <a:ext cx="6477000" cy="5611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037" y="626872"/>
            <a:ext cx="10046763" cy="5626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19125"/>
            <a:ext cx="74676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952500" y="635000"/>
            <a:ext cx="10236200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611319"/>
            <a:ext cx="8465459" cy="5635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1" y="604688"/>
            <a:ext cx="8839200" cy="5648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643171" y="741119"/>
            <a:ext cx="2622015" cy="4266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258" y="655405"/>
            <a:ext cx="8542470" cy="5597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7200" y="637728"/>
            <a:ext cx="8699500" cy="5607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1882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588886"/>
            <a:ext cx="8465459" cy="5680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8"/>
          <a:stretch/>
        </p:blipFill>
        <p:spPr>
          <a:xfrm>
            <a:off x="1377950" y="639659"/>
            <a:ext cx="94361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3" b="6884"/>
          <a:stretch/>
        </p:blipFill>
        <p:spPr>
          <a:xfrm>
            <a:off x="2163496" y="610439"/>
            <a:ext cx="7818704" cy="5635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178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0"/>
          <a:stretch/>
        </p:blipFill>
        <p:spPr>
          <a:xfrm>
            <a:off x="1273866" y="609600"/>
            <a:ext cx="9644267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738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9090" y="605638"/>
            <a:ext cx="8992710" cy="5647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7052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611905" y="1128904"/>
            <a:ext cx="11220444" cy="47089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Suis née où à l’époque ou tout cela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n’existait pas, d’après la guerre , mais vue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tout de même en grandissant </a:t>
            </a:r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</a:p>
          <a:p>
            <a:pPr algn="ctr"/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Comme la Tv , entre autre chose !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Arrivant à la maison !</a:t>
            </a:r>
            <a:endParaRPr lang="fr-FR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4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21" y="571500"/>
            <a:ext cx="10941269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77928" y="1086330"/>
            <a:ext cx="86361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rappelle  ?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par Lande   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909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462</TotalTime>
  <Words>377</Words>
  <Application>Microsoft Office PowerPoint</Application>
  <PresentationFormat>Grand écran</PresentationFormat>
  <Paragraphs>110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102</cp:revision>
  <dcterms:created xsi:type="dcterms:W3CDTF">2019-02-01T14:09:57Z</dcterms:created>
  <dcterms:modified xsi:type="dcterms:W3CDTF">2019-06-03T17:44:28Z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