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60" r:id="rId3"/>
    <p:sldId id="259" r:id="rId4"/>
    <p:sldId id="256" r:id="rId5"/>
    <p:sldId id="258" r:id="rId6"/>
    <p:sldId id="261" r:id="rId7"/>
    <p:sldId id="271" r:id="rId8"/>
    <p:sldId id="276" r:id="rId9"/>
    <p:sldId id="279" r:id="rId10"/>
    <p:sldId id="277" r:id="rId11"/>
    <p:sldId id="278" r:id="rId12"/>
    <p:sldId id="280" r:id="rId13"/>
    <p:sldId id="283" r:id="rId14"/>
    <p:sldId id="275" r:id="rId15"/>
    <p:sldId id="272" r:id="rId16"/>
    <p:sldId id="281" r:id="rId17"/>
    <p:sldId id="282" r:id="rId18"/>
    <p:sldId id="284" r:id="rId19"/>
    <p:sldId id="294" r:id="rId20"/>
    <p:sldId id="29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xpyzi0T2TyxgsiDTGqtrw==" hashData="N2CTHTMiIT4eZlSffLz+TeiCEUCs4eagfRCfC69ZQhK+9RwywuldUbs5v3BYdnPy/lu3AA065WzUq00Cj/3B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31/05/2019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3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114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84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52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07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54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31/05/2019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31/05/2019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31/05/2019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55" y="571500"/>
            <a:ext cx="11063890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6412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97703" y="1286574"/>
            <a:ext cx="979658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rappelle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?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Lande  N°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4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souvenir souvenir jhonny01.wav"/>
          </p:stSnd>
        </p:sndAc>
      </p:transition>
    </mc:Choice>
    <mc:Fallback>
      <p:transition spd="slow" advTm="13000">
        <p:fade/>
        <p:sndAc>
          <p:stSnd loop="1">
            <p:snd r:embed="rId3" name="souvenir souvenir jhonny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23" r="-170" b="9792"/>
          <a:stretch/>
        </p:blipFill>
        <p:spPr>
          <a:xfrm>
            <a:off x="1415509" y="623105"/>
            <a:ext cx="9354091" cy="5629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4453" y="592885"/>
            <a:ext cx="9763093" cy="5605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737" y="695325"/>
            <a:ext cx="7297163" cy="547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500" y="657225"/>
            <a:ext cx="74422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81" r="-555" b="11481"/>
          <a:stretch/>
        </p:blipFill>
        <p:spPr>
          <a:xfrm>
            <a:off x="1193801" y="604969"/>
            <a:ext cx="9829848" cy="5648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00075"/>
            <a:ext cx="749300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084" y="567890"/>
            <a:ext cx="8410643" cy="5685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366" y="610440"/>
            <a:ext cx="8956540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2"/>
          <a:stretch/>
        </p:blipFill>
        <p:spPr>
          <a:xfrm>
            <a:off x="900730" y="607690"/>
            <a:ext cx="10453070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22858"/>
            <a:ext cx="8465459" cy="5612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643171" y="741119"/>
            <a:ext cx="2622015" cy="426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6082" y="589248"/>
            <a:ext cx="8764118" cy="5663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000" y="622554"/>
            <a:ext cx="8864600" cy="5629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18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6900" y="617677"/>
            <a:ext cx="5930900" cy="56106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597838"/>
            <a:ext cx="8465459" cy="5662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3417" y="626554"/>
            <a:ext cx="8205165" cy="5626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1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3300" y="594685"/>
            <a:ext cx="7670800" cy="5649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73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095" y="626403"/>
            <a:ext cx="8312105" cy="5626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705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11905" y="1128904"/>
            <a:ext cx="11220444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Suis née où à l’époque ou tout cela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n’existait pas, d’après la guerre , mais vue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tout de même en grandissant </a:t>
            </a:r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</a:p>
          <a:p>
            <a:pPr algn="ctr"/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la Tv , entre autre chose !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Arrivant à la maison !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77928" y="1086330"/>
            <a:ext cx="8636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rappelle  ?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par Lande   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0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</TotalTime>
  <Words>377</Words>
  <Application>Microsoft Office PowerPoint</Application>
  <PresentationFormat>Grand écran</PresentationFormat>
  <Paragraphs>110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98</cp:revision>
  <dcterms:created xsi:type="dcterms:W3CDTF">2019-02-01T14:09:57Z</dcterms:created>
  <dcterms:modified xsi:type="dcterms:W3CDTF">2019-05-31T18:02:05Z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