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60" r:id="rId3"/>
    <p:sldId id="279" r:id="rId4"/>
    <p:sldId id="276" r:id="rId5"/>
    <p:sldId id="256" r:id="rId6"/>
    <p:sldId id="258" r:id="rId7"/>
    <p:sldId id="259" r:id="rId8"/>
    <p:sldId id="261" r:id="rId9"/>
    <p:sldId id="271" r:id="rId10"/>
    <p:sldId id="277" r:id="rId11"/>
    <p:sldId id="278" r:id="rId12"/>
    <p:sldId id="280" r:id="rId13"/>
    <p:sldId id="283" r:id="rId14"/>
    <p:sldId id="275" r:id="rId15"/>
    <p:sldId id="272" r:id="rId16"/>
    <p:sldId id="281" r:id="rId17"/>
    <p:sldId id="282" r:id="rId18"/>
    <p:sldId id="284" r:id="rId19"/>
    <p:sldId id="294" r:id="rId20"/>
    <p:sldId id="29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xpyzi0T2TyxgsiDTGqtrw==" hashData="N2CTHTMiIT4eZlSffLz+TeiCEUCs4eagfRCfC69ZQhK+9RwywuldUbs5v3BYdnPy/lu3AA065WzUq00Cj/3B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31/05/2019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34369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114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845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6521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13070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546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31/05/2019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31/05/2019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31/05/2019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31/05/2019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31/05/2019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31/05/2019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31/05/2019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621" y="571500"/>
            <a:ext cx="10941269" cy="571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00" y="0"/>
            <a:ext cx="12090400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97703" y="1286574"/>
            <a:ext cx="9796589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Qui s’en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rappelle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?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par Lande  N°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3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115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souvenir souvenir jhonny01.wav"/>
          </p:stSnd>
        </p:sndAc>
      </p:transition>
    </mc:Choice>
    <mc:Fallback>
      <p:transition spd="slow" advTm="13000">
        <p:fade/>
        <p:sndAc>
          <p:stSnd loop="1">
            <p:snd r:embed="rId3" name="souvenir souvenir jhonny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8817" y="610439"/>
            <a:ext cx="4210263" cy="564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9500" y="638174"/>
            <a:ext cx="7467600" cy="5600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900" y="609599"/>
            <a:ext cx="7480300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744" y="645698"/>
            <a:ext cx="9976511" cy="5566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5404" y="640979"/>
            <a:ext cx="5130800" cy="5684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8890" y="610438"/>
            <a:ext cx="9977886" cy="561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4064" y="630123"/>
            <a:ext cx="9899535" cy="56229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3800" y="607906"/>
            <a:ext cx="9880600" cy="5599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900" y="657225"/>
            <a:ext cx="7416800" cy="556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4900" y="628649"/>
            <a:ext cx="7454900" cy="559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6643171" y="741119"/>
            <a:ext cx="2622015" cy="4266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200" y="619125"/>
            <a:ext cx="7480300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6296" y="610440"/>
            <a:ext cx="9949709" cy="5642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882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600" y="614362"/>
            <a:ext cx="9982200" cy="561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617" y="615949"/>
            <a:ext cx="10027184" cy="563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70" y="622435"/>
            <a:ext cx="8465458" cy="5613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178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1128" y="623472"/>
            <a:ext cx="8740971" cy="5629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383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9500" y="613228"/>
            <a:ext cx="7505700" cy="562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052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611905" y="1128904"/>
            <a:ext cx="11220444" cy="470898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Suis née où à l’époque ou tout cela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n’existait pas, d’après la guerre , mais vue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tout de même en grandissant </a:t>
            </a:r>
            <a:r>
              <a:rPr lang="fr-FR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!</a:t>
            </a:r>
          </a:p>
          <a:p>
            <a:pPr algn="ctr"/>
            <a:r>
              <a:rPr lang="fr-FR" sz="6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Comme la Tv , entre autre chose ! </a:t>
            </a:r>
          </a:p>
          <a:p>
            <a:pPr algn="ctr"/>
            <a:r>
              <a:rPr lang="fr-FR" sz="6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Arrivant à la maison !</a:t>
            </a:r>
            <a:endParaRPr lang="fr-FR" sz="6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044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621" y="571500"/>
            <a:ext cx="10941269" cy="5715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31/05/2019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777928" y="1086330"/>
            <a:ext cx="86361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Qui s’en rappelle  ?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par Lande   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909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447</TotalTime>
  <Words>377</Words>
  <Application>Microsoft Office PowerPoint</Application>
  <PresentationFormat>Grand écran</PresentationFormat>
  <Paragraphs>110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98</cp:revision>
  <dcterms:created xsi:type="dcterms:W3CDTF">2019-02-01T14:09:57Z</dcterms:created>
  <dcterms:modified xsi:type="dcterms:W3CDTF">2019-05-31T17:44:02Z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