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6" r:id="rId3"/>
    <p:sldId id="258" r:id="rId4"/>
    <p:sldId id="259" r:id="rId5"/>
    <p:sldId id="260" r:id="rId6"/>
    <p:sldId id="261" r:id="rId7"/>
    <p:sldId id="271" r:id="rId8"/>
    <p:sldId id="276" r:id="rId9"/>
    <p:sldId id="279" r:id="rId10"/>
    <p:sldId id="277" r:id="rId11"/>
    <p:sldId id="278" r:id="rId12"/>
    <p:sldId id="280" r:id="rId13"/>
    <p:sldId id="283" r:id="rId14"/>
    <p:sldId id="275" r:id="rId15"/>
    <p:sldId id="272" r:id="rId16"/>
    <p:sldId id="281" r:id="rId17"/>
    <p:sldId id="282" r:id="rId18"/>
    <p:sldId id="284" r:id="rId19"/>
    <p:sldId id="294" r:id="rId20"/>
    <p:sldId id="29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xpyzi0T2TyxgsiDTGqtrw==" hashData="N2CTHTMiIT4eZlSffLz+TeiCEUCs4eagfRCfC69ZQhK+9RwywuldUbs5v3BYdnPy/lu3AA065WzUq00Cj/3B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31/05/2019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436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114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84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652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307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54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31/05/2019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31/05/2019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31/05/2019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97703" y="1286574"/>
            <a:ext cx="979658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rappelle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?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par Lande  N°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2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souvenir souvenir jhonny01.wav"/>
          </p:stSnd>
        </p:sndAc>
      </p:transition>
    </mc:Choice>
    <mc:Fallback>
      <p:transition spd="slow" advTm="13000">
        <p:fade/>
        <p:sndAc>
          <p:stSnd loop="1">
            <p:snd r:embed="rId3" name="souvenir souvenir jhonny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400" y="632200"/>
            <a:ext cx="7556500" cy="560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4500" y="650013"/>
            <a:ext cx="6146800" cy="562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8300" y="576972"/>
            <a:ext cx="6489700" cy="560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5734" y="605367"/>
            <a:ext cx="8839866" cy="5647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7633" y="635253"/>
            <a:ext cx="7814568" cy="5617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6303" y="627303"/>
            <a:ext cx="9282497" cy="5625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292" y="889984"/>
            <a:ext cx="10828108" cy="5129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09935"/>
            <a:ext cx="8465460" cy="563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70" y="612312"/>
            <a:ext cx="8465458" cy="563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2200" y="628650"/>
            <a:ext cx="7467600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643171" y="741119"/>
            <a:ext cx="2622015" cy="4266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150" y="610439"/>
            <a:ext cx="7505700" cy="562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850" y="623887"/>
            <a:ext cx="7480300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82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8877" y="610439"/>
            <a:ext cx="10044455" cy="564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8" y="607182"/>
            <a:ext cx="8465459" cy="564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593402"/>
            <a:ext cx="8465459" cy="567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7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2100" y="625265"/>
            <a:ext cx="9105900" cy="558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38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4500" y="620317"/>
            <a:ext cx="3657599" cy="56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52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611905" y="1128904"/>
            <a:ext cx="11220444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Suis née où à l’époque ou tout cela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n’existait pas, d’après la guerre , mais vue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tout de même en grandissant </a:t>
            </a:r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</a:p>
          <a:p>
            <a:pPr algn="ctr"/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la Tv , entre autre chose !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Arrivant à la maison !</a:t>
            </a:r>
            <a:endParaRPr lang="fr-FR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4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77928" y="1086330"/>
            <a:ext cx="86361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rappelle  ?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Lande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90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436</TotalTime>
  <Words>377</Words>
  <Application>Microsoft Office PowerPoint</Application>
  <PresentationFormat>Grand écran</PresentationFormat>
  <Paragraphs>110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94</cp:revision>
  <dcterms:created xsi:type="dcterms:W3CDTF">2019-02-01T14:09:57Z</dcterms:created>
  <dcterms:modified xsi:type="dcterms:W3CDTF">2019-05-31T16:49:23Z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