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9" r:id="rId10"/>
    <p:sldId id="277" r:id="rId11"/>
    <p:sldId id="278" r:id="rId12"/>
    <p:sldId id="280" r:id="rId13"/>
    <p:sldId id="275" r:id="rId14"/>
    <p:sldId id="272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xpyzi0T2TyxgsiDTGqtrw==" hashData="N2CTHTMiIT4eZlSffLz+TeiCEUCs4eagfRCfC69ZQhK+9RwywuldUbs5v3BYdnPy/lu3AA065WzUq00Cj/3B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21/05/2019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11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84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4369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652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0433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2833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6112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3951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2905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813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0752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7895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8048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3070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54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21/05/2019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21/05/2019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21/05/2019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97703" y="1286574"/>
            <a:ext cx="979658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rappelle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?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par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 N°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1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souvenir souvenir jhonny01.wav"/>
          </p:stSnd>
        </p:sndAc>
      </p:transition>
    </mc:Choice>
    <mc:Fallback>
      <p:transition spd="slow" advTm="13000">
        <p:fade/>
        <p:sndAc>
          <p:stSnd loop="1">
            <p:snd r:embed="rId3" name="souvenir souvenir jhonny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6429" y="610440"/>
            <a:ext cx="4712456" cy="564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8" b="9325"/>
          <a:stretch/>
        </p:blipFill>
        <p:spPr>
          <a:xfrm>
            <a:off x="3581400" y="673050"/>
            <a:ext cx="5029200" cy="557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77" b="1637"/>
          <a:stretch/>
        </p:blipFill>
        <p:spPr>
          <a:xfrm>
            <a:off x="3862552" y="610439"/>
            <a:ext cx="4344261" cy="558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873" y="594318"/>
            <a:ext cx="3881542" cy="565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27" t="760" r="1688"/>
          <a:stretch/>
        </p:blipFill>
        <p:spPr>
          <a:xfrm>
            <a:off x="3846786" y="677917"/>
            <a:ext cx="4493173" cy="557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4597" y="608192"/>
            <a:ext cx="6698947" cy="5644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2871" y="616677"/>
            <a:ext cx="7530577" cy="5636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53" t="339" r="933" b="1297"/>
          <a:stretch/>
        </p:blipFill>
        <p:spPr>
          <a:xfrm>
            <a:off x="2655464" y="646385"/>
            <a:ext cx="6740784" cy="560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0" t="943" r="4054" b="2695"/>
          <a:stretch/>
        </p:blipFill>
        <p:spPr>
          <a:xfrm>
            <a:off x="3268228" y="662153"/>
            <a:ext cx="5655543" cy="559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92" t="623" r="2432" b="2690"/>
          <a:stretch/>
        </p:blipFill>
        <p:spPr>
          <a:xfrm>
            <a:off x="2895660" y="646386"/>
            <a:ext cx="6400680" cy="560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643171" y="741119"/>
            <a:ext cx="2622015" cy="4266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51" t="1326" r="2267" b="1984"/>
          <a:stretch/>
        </p:blipFill>
        <p:spPr>
          <a:xfrm>
            <a:off x="2995448" y="725215"/>
            <a:ext cx="6006662" cy="5517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159" y="594708"/>
            <a:ext cx="3752194" cy="565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4459" y="623693"/>
            <a:ext cx="3870189" cy="562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0887" y="614362"/>
            <a:ext cx="5610225" cy="56292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7117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0900" y="610438"/>
            <a:ext cx="5391245" cy="565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38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874" y="610496"/>
            <a:ext cx="8721664" cy="564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82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6447" y="610440"/>
            <a:ext cx="4274939" cy="564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52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0174" y="643184"/>
            <a:ext cx="6169591" cy="56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423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69" t="8735" r="1474" b="10115"/>
          <a:stretch/>
        </p:blipFill>
        <p:spPr>
          <a:xfrm>
            <a:off x="3628696" y="646386"/>
            <a:ext cx="4934607" cy="5565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09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4993" y="647700"/>
            <a:ext cx="5544207" cy="562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10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5200" y="604837"/>
            <a:ext cx="5181600" cy="56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653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9163" y="623274"/>
            <a:ext cx="5894477" cy="562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85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8967" y="593045"/>
            <a:ext cx="5265129" cy="566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945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7955" y="610440"/>
            <a:ext cx="4231965" cy="564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65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941" y="617483"/>
            <a:ext cx="5635576" cy="563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20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4897" y="627447"/>
            <a:ext cx="4745420" cy="5646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950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28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611905" y="1128904"/>
            <a:ext cx="11220444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Suis née où à l’époque ou tout cela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n’existait pas, d’après la guerre , mais vue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tout de même en grandissant </a:t>
            </a:r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</a:p>
          <a:p>
            <a:pPr algn="ctr"/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la Tv , entre autre chose !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Arrivant à la maison !</a:t>
            </a:r>
            <a:endParaRPr lang="fr-FR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4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29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77928" y="1086330"/>
            <a:ext cx="86361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rappelle  ?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par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 N°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1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90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420</TotalTime>
  <Words>524</Words>
  <Application>Microsoft Office PowerPoint</Application>
  <PresentationFormat>Grand écran</PresentationFormat>
  <Paragraphs>155</Paragraphs>
  <Slides>29</Slides>
  <Notes>29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90</cp:revision>
  <dcterms:created xsi:type="dcterms:W3CDTF">2019-02-01T14:09:57Z</dcterms:created>
  <dcterms:modified xsi:type="dcterms:W3CDTF">2019-05-21T18:00:22Z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