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96" r:id="rId2"/>
    <p:sldId id="2540" r:id="rId3"/>
    <p:sldId id="2565" r:id="rId4"/>
    <p:sldId id="2597" r:id="rId5"/>
    <p:sldId id="2567" r:id="rId6"/>
    <p:sldId id="2560" r:id="rId7"/>
    <p:sldId id="2584" r:id="rId8"/>
    <p:sldId id="2571" r:id="rId9"/>
    <p:sldId id="2575" r:id="rId10"/>
    <p:sldId id="2581" r:id="rId11"/>
    <p:sldId id="2598" r:id="rId12"/>
    <p:sldId id="2599" r:id="rId13"/>
    <p:sldId id="2601" r:id="rId14"/>
    <p:sldId id="2600" r:id="rId15"/>
    <p:sldId id="2602" r:id="rId16"/>
    <p:sldId id="2603" r:id="rId17"/>
    <p:sldId id="2604" r:id="rId18"/>
    <p:sldId id="2605" r:id="rId19"/>
    <p:sldId id="2606" r:id="rId20"/>
    <p:sldId id="2607" r:id="rId21"/>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3955"/>
    <a:srgbClr val="5DAAB0"/>
    <a:srgbClr val="3B7579"/>
    <a:srgbClr val="AAD3D6"/>
    <a:srgbClr val="418287"/>
    <a:srgbClr val="DFE3E9"/>
    <a:srgbClr val="1F1F26"/>
    <a:srgbClr val="D6DBE2"/>
    <a:srgbClr val="CCD2DA"/>
    <a:srgbClr val="BBC3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5280" autoAdjust="0"/>
  </p:normalViewPr>
  <p:slideViewPr>
    <p:cSldViewPr snapToGrid="0" snapToObjects="1" showGuides="1">
      <p:cViewPr>
        <p:scale>
          <a:sx n="70" d="100"/>
          <a:sy n="70" d="100"/>
        </p:scale>
        <p:origin x="738" y="120"/>
      </p:cViewPr>
      <p:guideLst>
        <p:guide pos="3840"/>
        <p:guide orient="horz" pos="2160"/>
      </p:guideLst>
    </p:cSldViewPr>
  </p:slideViewPr>
  <p:outlineViewPr>
    <p:cViewPr>
      <p:scale>
        <a:sx n="33" d="100"/>
        <a:sy n="33" d="100"/>
      </p:scale>
      <p:origin x="0" y="-44142"/>
    </p:cViewPr>
  </p:outlineViewPr>
  <p:notesTextViewPr>
    <p:cViewPr>
      <p:scale>
        <a:sx n="1" d="1"/>
        <a:sy n="1" d="1"/>
      </p:scale>
      <p:origin x="0" y="0"/>
    </p:cViewPr>
  </p:notesTextViewPr>
  <p:sorterViewPr>
    <p:cViewPr>
      <p:scale>
        <a:sx n="66" d="100"/>
        <a:sy n="66" d="100"/>
      </p:scale>
      <p:origin x="0" y="-5136"/>
    </p:cViewPr>
  </p:sorterViewPr>
  <p:notesViewPr>
    <p:cSldViewPr snapToGrid="0" snapToObjects="1">
      <p:cViewPr varScale="1">
        <p:scale>
          <a:sx n="85" d="100"/>
          <a:sy n="85" d="100"/>
        </p:scale>
        <p:origin x="305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2018837-64B5-4E20-83A5-89B993CB3C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dirty="0"/>
          </a:p>
        </p:txBody>
      </p:sp>
      <p:sp>
        <p:nvSpPr>
          <p:cNvPr id="3" name="Espace réservé de la date 2">
            <a:extLst>
              <a:ext uri="{FF2B5EF4-FFF2-40B4-BE49-F238E27FC236}">
                <a16:creationId xmlns:a16="http://schemas.microsoft.com/office/drawing/2014/main" id="{99C2A4FB-A56B-4413-A08B-0E9894B98B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7A0546F-FB9C-4C80-B37B-CFF8E6EA2277}" type="datetime1">
              <a:rPr lang="fr-FR" smtClean="0"/>
              <a:t>03/11/2021</a:t>
            </a:fld>
            <a:endParaRPr lang="fr-FR" dirty="0"/>
          </a:p>
        </p:txBody>
      </p:sp>
      <p:sp>
        <p:nvSpPr>
          <p:cNvPr id="4" name="Espace réservé du pied de page 3">
            <a:extLst>
              <a:ext uri="{FF2B5EF4-FFF2-40B4-BE49-F238E27FC236}">
                <a16:creationId xmlns:a16="http://schemas.microsoft.com/office/drawing/2014/main" id="{A3977F36-950D-4655-BC4A-F80BE1DBF7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dirty="0"/>
          </a:p>
        </p:txBody>
      </p:sp>
      <p:sp>
        <p:nvSpPr>
          <p:cNvPr id="5" name="Espace réservé du numéro de diapositive 4">
            <a:extLst>
              <a:ext uri="{FF2B5EF4-FFF2-40B4-BE49-F238E27FC236}">
                <a16:creationId xmlns:a16="http://schemas.microsoft.com/office/drawing/2014/main" id="{56C246FD-229D-4B04-9855-212AD8D784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DA8A28B-0568-4092-BB1A-13C9B073E3A0}" type="slidenum">
              <a:rPr lang="fr-FR" smtClean="0"/>
              <a:t>‹N°›</a:t>
            </a:fld>
            <a:endParaRPr lang="fr-FR" dirty="0"/>
          </a:p>
        </p:txBody>
      </p:sp>
    </p:spTree>
    <p:extLst>
      <p:ext uri="{BB962C8B-B14F-4D97-AF65-F5344CB8AC3E}">
        <p14:creationId xmlns:p14="http://schemas.microsoft.com/office/powerpoint/2010/main" val="16405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6C24FA-2C5B-453F-9667-4534FD048CE5}" type="datetime1">
              <a:rPr lang="fr-FR" smtClean="0"/>
              <a:pPr/>
              <a:t>03/11/2021</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CFA0038-7055-434C-B6C4-B8C69565C600}" type="slidenum">
              <a:rPr lang="fr-FR" noProof="0" smtClean="0"/>
              <a:t>‹N°›</a:t>
            </a:fld>
            <a:endParaRPr lang="fr-FR" noProof="0" dirty="0"/>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CFA0038-7055-434C-B6C4-B8C69565C600}" type="slidenum">
              <a:rPr lang="fr-FR" smtClean="0"/>
              <a:t>1</a:t>
            </a:fld>
            <a:endParaRPr lang="fr-FR" dirty="0"/>
          </a:p>
        </p:txBody>
      </p:sp>
    </p:spTree>
    <p:extLst>
      <p:ext uri="{BB962C8B-B14F-4D97-AF65-F5344CB8AC3E}">
        <p14:creationId xmlns:p14="http://schemas.microsoft.com/office/powerpoint/2010/main" val="340776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CFA0038-7055-434C-B6C4-B8C69565C600}" type="slidenum">
              <a:rPr lang="fr-FR" smtClean="0"/>
              <a:t>2</a:t>
            </a:fld>
            <a:endParaRPr lang="fr-FR" dirty="0"/>
          </a:p>
        </p:txBody>
      </p:sp>
    </p:spTree>
    <p:extLst>
      <p:ext uri="{BB962C8B-B14F-4D97-AF65-F5344CB8AC3E}">
        <p14:creationId xmlns:p14="http://schemas.microsoft.com/office/powerpoint/2010/main" val="501416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CFA0038-7055-434C-B6C4-B8C69565C600}" type="slidenum">
              <a:rPr lang="fr-FR" smtClean="0"/>
              <a:t>3</a:t>
            </a:fld>
            <a:endParaRPr lang="fr-FR" dirty="0"/>
          </a:p>
        </p:txBody>
      </p:sp>
    </p:spTree>
    <p:extLst>
      <p:ext uri="{BB962C8B-B14F-4D97-AF65-F5344CB8AC3E}">
        <p14:creationId xmlns:p14="http://schemas.microsoft.com/office/powerpoint/2010/main" val="1441737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CFA0038-7055-434C-B6C4-B8C69565C600}" type="slidenum">
              <a:rPr lang="fr-FR" smtClean="0"/>
              <a:t>5</a:t>
            </a:fld>
            <a:endParaRPr lang="fr-FR" dirty="0"/>
          </a:p>
        </p:txBody>
      </p:sp>
    </p:spTree>
    <p:extLst>
      <p:ext uri="{BB962C8B-B14F-4D97-AF65-F5344CB8AC3E}">
        <p14:creationId xmlns:p14="http://schemas.microsoft.com/office/powerpoint/2010/main" val="4216655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CFA0038-7055-434C-B6C4-B8C69565C600}" type="slidenum">
              <a:rPr lang="fr-FR" smtClean="0"/>
              <a:t>6</a:t>
            </a:fld>
            <a:endParaRPr lang="fr-FR" dirty="0"/>
          </a:p>
        </p:txBody>
      </p:sp>
    </p:spTree>
    <p:extLst>
      <p:ext uri="{BB962C8B-B14F-4D97-AF65-F5344CB8AC3E}">
        <p14:creationId xmlns:p14="http://schemas.microsoft.com/office/powerpoint/2010/main" val="2949879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CFA0038-7055-434C-B6C4-B8C69565C600}" type="slidenum">
              <a:rPr lang="fr-FR" smtClean="0"/>
              <a:t>7</a:t>
            </a:fld>
            <a:endParaRPr lang="fr-FR" dirty="0"/>
          </a:p>
        </p:txBody>
      </p:sp>
    </p:spTree>
    <p:extLst>
      <p:ext uri="{BB962C8B-B14F-4D97-AF65-F5344CB8AC3E}">
        <p14:creationId xmlns:p14="http://schemas.microsoft.com/office/powerpoint/2010/main" val="3383969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CFA0038-7055-434C-B6C4-B8C69565C600}" type="slidenum">
              <a:rPr lang="fr-FR" smtClean="0"/>
              <a:t>8</a:t>
            </a:fld>
            <a:endParaRPr lang="fr-FR" dirty="0"/>
          </a:p>
        </p:txBody>
      </p:sp>
    </p:spTree>
    <p:extLst>
      <p:ext uri="{BB962C8B-B14F-4D97-AF65-F5344CB8AC3E}">
        <p14:creationId xmlns:p14="http://schemas.microsoft.com/office/powerpoint/2010/main" val="3501578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CFA0038-7055-434C-B6C4-B8C69565C600}" type="slidenum">
              <a:rPr lang="fr-FR" smtClean="0"/>
              <a:t>9</a:t>
            </a:fld>
            <a:endParaRPr lang="fr-FR" dirty="0"/>
          </a:p>
        </p:txBody>
      </p:sp>
    </p:spTree>
    <p:extLst>
      <p:ext uri="{BB962C8B-B14F-4D97-AF65-F5344CB8AC3E}">
        <p14:creationId xmlns:p14="http://schemas.microsoft.com/office/powerpoint/2010/main" val="2580773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CFA0038-7055-434C-B6C4-B8C69565C600}" type="slidenum">
              <a:rPr lang="fr-FR" smtClean="0"/>
              <a:t>10</a:t>
            </a:fld>
            <a:endParaRPr lang="fr-FR" dirty="0"/>
          </a:p>
        </p:txBody>
      </p:sp>
    </p:spTree>
    <p:extLst>
      <p:ext uri="{BB962C8B-B14F-4D97-AF65-F5344CB8AC3E}">
        <p14:creationId xmlns:p14="http://schemas.microsoft.com/office/powerpoint/2010/main" val="2613321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avec image">
    <p:spTree>
      <p:nvGrpSpPr>
        <p:cNvPr id="1" name=""/>
        <p:cNvGrpSpPr/>
        <p:nvPr/>
      </p:nvGrpSpPr>
      <p:grpSpPr>
        <a:xfrm>
          <a:off x="0" y="0"/>
          <a:ext cx="0" cy="0"/>
          <a:chOff x="0" y="0"/>
          <a:chExt cx="0" cy="0"/>
        </a:xfrm>
      </p:grpSpPr>
      <p:sp>
        <p:nvSpPr>
          <p:cNvPr id="7" name="Espace réservé d’image 4" title="Décoratif">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4618512"/>
          </a:xfrm>
          <a:solidFill>
            <a:schemeClr val="bg1">
              <a:lumMod val="95000"/>
            </a:schemeClr>
          </a:solidFill>
        </p:spPr>
        <p:txBody>
          <a:bodyPr rtlCol="0"/>
          <a:lstStyle/>
          <a:p>
            <a:pPr rtl="0"/>
            <a:r>
              <a:rPr lang="fr-FR" noProof="0"/>
              <a:t>Cliquez sur l'icône pour ajouter une image</a:t>
            </a:r>
            <a:endParaRPr lang="fr-FR" noProof="0" dirty="0"/>
          </a:p>
        </p:txBody>
      </p:sp>
      <p:sp>
        <p:nvSpPr>
          <p:cNvPr id="2" name="Rectangle 1">
            <a:extLst>
              <a:ext uri="{FF2B5EF4-FFF2-40B4-BE49-F238E27FC236}">
                <a16:creationId xmlns:a16="http://schemas.microsoft.com/office/drawing/2014/main" id="{BB940F57-02B1-4B56-8BA7-24557BFCBB01}"/>
              </a:ext>
            </a:extLst>
          </p:cNvPr>
          <p:cNvSpPr/>
          <p:nvPr userDrawn="1"/>
        </p:nvSpPr>
        <p:spPr>
          <a:xfrm>
            <a:off x="0" y="4622800"/>
            <a:ext cx="12192000" cy="2230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6" name="Titr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5037721"/>
            <a:ext cx="9575801" cy="891250"/>
          </a:xfrm>
        </p:spPr>
        <p:txBody>
          <a:bodyPr rtlCol="0" anchor="t">
            <a:noAutofit/>
          </a:bodyPr>
          <a:lstStyle>
            <a:lvl1pPr>
              <a:defRPr sz="5000" b="1">
                <a:solidFill>
                  <a:schemeClr val="bg1"/>
                </a:solidFill>
                <a:latin typeface="+mj-lt"/>
              </a:defRPr>
            </a:lvl1pPr>
          </a:lstStyle>
          <a:p>
            <a:pPr rtl="0"/>
            <a:r>
              <a:rPr lang="fr-FR" noProof="0" dirty="0"/>
              <a:t>CLIQUEZ POUR AJOUTER UN TITRE</a:t>
            </a:r>
          </a:p>
        </p:txBody>
      </p:sp>
      <p:sp>
        <p:nvSpPr>
          <p:cNvPr id="13" name="Espace réservé du texte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6125744"/>
            <a:ext cx="9575800" cy="338549"/>
          </a:xfrm>
        </p:spPr>
        <p:txBody>
          <a:bodyPr rtlCol="0">
            <a:normAutofit/>
          </a:bodyPr>
          <a:lstStyle>
            <a:lvl1pPr marL="0" indent="0">
              <a:buNone/>
              <a:defRPr sz="1600" spc="300">
                <a:solidFill>
                  <a:schemeClr val="bg1"/>
                </a:solidFill>
                <a:latin typeface="+mn-lt"/>
                <a:cs typeface="Arial" panose="020B0604020202020204" pitchFamily="34" charset="0"/>
              </a:defRPr>
            </a:lvl1pPr>
          </a:lstStyle>
          <a:p>
            <a:pPr lvl="0" rtl="0"/>
            <a:r>
              <a:rPr lang="fr-FR" noProof="0" dirty="0"/>
              <a:t>LE SOUS-TITRE SE PLACE ICI</a:t>
            </a:r>
          </a:p>
        </p:txBody>
      </p:sp>
      <p:sp>
        <p:nvSpPr>
          <p:cNvPr id="5" name="Forme 62" title="Décoratif">
            <a:extLst>
              <a:ext uri="{FF2B5EF4-FFF2-40B4-BE49-F238E27FC236}">
                <a16:creationId xmlns:a16="http://schemas.microsoft.com/office/drawing/2014/main" id="{E1A23DB6-E067-4A30-8C4B-98B452428518}"/>
              </a:ext>
            </a:extLst>
          </p:cNvPr>
          <p:cNvSpPr/>
          <p:nvPr userDrawn="1"/>
        </p:nvSpPr>
        <p:spPr>
          <a:xfrm rot="16200000" flipV="1">
            <a:off x="2524828" y="4409452"/>
            <a:ext cx="0" cy="3080190"/>
          </a:xfrm>
          <a:prstGeom prst="line">
            <a:avLst/>
          </a:prstGeom>
          <a:ln w="76200">
            <a:solidFill>
              <a:schemeClr val="accent1">
                <a:lumMod val="60000"/>
                <a:lumOff val="40000"/>
              </a:schemeClr>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fr-FR" sz="1500" noProof="0" dirty="0"/>
          </a:p>
        </p:txBody>
      </p:sp>
    </p:spTree>
    <p:extLst>
      <p:ext uri="{BB962C8B-B14F-4D97-AF65-F5344CB8AC3E}">
        <p14:creationId xmlns:p14="http://schemas.microsoft.com/office/powerpoint/2010/main" val="139946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éparateur de diapositive avec image">
    <p:bg>
      <p:bgPr>
        <a:solidFill>
          <a:schemeClr val="accent1"/>
        </a:solidFill>
        <a:effectLst/>
      </p:bgPr>
    </p:bg>
    <p:spTree>
      <p:nvGrpSpPr>
        <p:cNvPr id="1" name=""/>
        <p:cNvGrpSpPr/>
        <p:nvPr/>
      </p:nvGrpSpPr>
      <p:grpSpPr>
        <a:xfrm>
          <a:off x="0" y="0"/>
          <a:ext cx="0" cy="0"/>
          <a:chOff x="0" y="0"/>
          <a:chExt cx="0" cy="0"/>
        </a:xfrm>
      </p:grpSpPr>
      <p:sp>
        <p:nvSpPr>
          <p:cNvPr id="7" name="Espace réservé d’image 4" title="Décoratif">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rtlCol="0"/>
          <a:lstStyle/>
          <a:p>
            <a:pPr rtl="0"/>
            <a:r>
              <a:rPr lang="fr-FR" noProof="0"/>
              <a:t>Cliquez sur l'icône pour ajouter une image</a:t>
            </a:r>
            <a:endParaRPr lang="fr-FR" noProof="0" dirty="0"/>
          </a:p>
        </p:txBody>
      </p:sp>
      <p:sp>
        <p:nvSpPr>
          <p:cNvPr id="2" name="Rectangle 1" title="Décoratif"/>
          <p:cNvSpPr/>
          <p:nvPr userDrawn="1"/>
        </p:nvSpPr>
        <p:spPr>
          <a:xfrm>
            <a:off x="4769712" y="3138616"/>
            <a:ext cx="7422288" cy="3212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8" name="Titr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14413" y="4304207"/>
            <a:ext cx="6439156" cy="891250"/>
          </a:xfrm>
        </p:spPr>
        <p:txBody>
          <a:bodyPr rtlCol="0" anchor="t">
            <a:noAutofit/>
          </a:bodyPr>
          <a:lstStyle>
            <a:lvl1pPr>
              <a:defRPr sz="5000" b="1">
                <a:solidFill>
                  <a:schemeClr val="bg1"/>
                </a:solidFill>
                <a:latin typeface="+mj-lt"/>
              </a:defRPr>
            </a:lvl1pPr>
          </a:lstStyle>
          <a:p>
            <a:pPr rtl="0"/>
            <a:r>
              <a:rPr lang="fr-FR" noProof="0" dirty="0"/>
              <a:t>CLIQUEZ POUR AJOUTER UN TITRE</a:t>
            </a:r>
          </a:p>
        </p:txBody>
      </p:sp>
      <p:sp>
        <p:nvSpPr>
          <p:cNvPr id="9" name="Espace réservé du texte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5114413" y="5505120"/>
            <a:ext cx="6439155" cy="338549"/>
          </a:xfrm>
        </p:spPr>
        <p:txBody>
          <a:bodyPr rtlCol="0">
            <a:normAutofit/>
          </a:bodyPr>
          <a:lstStyle>
            <a:lvl1pPr marL="0" indent="0">
              <a:buNone/>
              <a:defRPr sz="1600" spc="300">
                <a:solidFill>
                  <a:schemeClr val="bg1"/>
                </a:solidFill>
                <a:latin typeface="+mn-lt"/>
                <a:cs typeface="Arial" panose="020B0604020202020204" pitchFamily="34" charset="0"/>
              </a:defRPr>
            </a:lvl1pPr>
          </a:lstStyle>
          <a:p>
            <a:pPr lvl="0" rtl="0"/>
            <a:r>
              <a:rPr lang="fr-FR" noProof="0" dirty="0"/>
              <a:t>LE SOUS-TITRE SE PLACE ICI</a:t>
            </a:r>
          </a:p>
        </p:txBody>
      </p:sp>
      <p:sp>
        <p:nvSpPr>
          <p:cNvPr id="6" name="Forme 62" title="Décoratif">
            <a:extLst>
              <a:ext uri="{FF2B5EF4-FFF2-40B4-BE49-F238E27FC236}">
                <a16:creationId xmlns:a16="http://schemas.microsoft.com/office/drawing/2014/main" id="{E1A23DB6-E067-4A30-8C4B-98B452428518}"/>
              </a:ext>
            </a:extLst>
          </p:cNvPr>
          <p:cNvSpPr/>
          <p:nvPr userDrawn="1"/>
        </p:nvSpPr>
        <p:spPr>
          <a:xfrm rot="16200000" flipV="1">
            <a:off x="6208815" y="4226947"/>
            <a:ext cx="1" cy="2188805"/>
          </a:xfrm>
          <a:prstGeom prst="line">
            <a:avLst/>
          </a:prstGeom>
          <a:ln w="76200">
            <a:solidFill>
              <a:schemeClr val="accent1">
                <a:lumMod val="60000"/>
                <a:lumOff val="40000"/>
              </a:schemeClr>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fr-FR" sz="1500" noProof="0" dirty="0"/>
          </a:p>
        </p:txBody>
      </p:sp>
    </p:spTree>
    <p:extLst>
      <p:ext uri="{BB962C8B-B14F-4D97-AF65-F5344CB8AC3E}">
        <p14:creationId xmlns:p14="http://schemas.microsoft.com/office/powerpoint/2010/main" val="423565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éparateur de diapositive 2">
    <p:bg>
      <p:bgPr>
        <a:solidFill>
          <a:schemeClr val="accent1"/>
        </a:solidFill>
        <a:effectLst/>
      </p:bgPr>
    </p:bg>
    <p:spTree>
      <p:nvGrpSpPr>
        <p:cNvPr id="1" name=""/>
        <p:cNvGrpSpPr/>
        <p:nvPr/>
      </p:nvGrpSpPr>
      <p:grpSpPr>
        <a:xfrm>
          <a:off x="0" y="0"/>
          <a:ext cx="0" cy="0"/>
          <a:chOff x="0" y="0"/>
          <a:chExt cx="0" cy="0"/>
        </a:xfrm>
      </p:grpSpPr>
      <p:sp>
        <p:nvSpPr>
          <p:cNvPr id="6" name="Espace réservé d’image 4" title="Décoratif">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rtlCol="0"/>
          <a:lstStyle/>
          <a:p>
            <a:pPr rtl="0"/>
            <a:r>
              <a:rPr lang="fr-FR" noProof="0"/>
              <a:t>Cliquez sur l'icône pour ajouter une image</a:t>
            </a:r>
            <a:endParaRPr lang="fr-FR" noProof="0" dirty="0"/>
          </a:p>
        </p:txBody>
      </p:sp>
      <p:sp>
        <p:nvSpPr>
          <p:cNvPr id="2" name="Rectangle 1" title="Décoratif"/>
          <p:cNvSpPr/>
          <p:nvPr userDrawn="1"/>
        </p:nvSpPr>
        <p:spPr>
          <a:xfrm>
            <a:off x="0" y="4387695"/>
            <a:ext cx="12192000" cy="219678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1" name="Titr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0821" y="4395670"/>
            <a:ext cx="6826342" cy="2188805"/>
          </a:xfrm>
        </p:spPr>
        <p:txBody>
          <a:bodyPr rIns="457200" rtlCol="0" anchor="ctr">
            <a:noAutofit/>
          </a:bodyPr>
          <a:lstStyle>
            <a:lvl1pPr algn="r">
              <a:defRPr sz="5000" b="1">
                <a:solidFill>
                  <a:schemeClr val="bg1"/>
                </a:solidFill>
                <a:latin typeface="+mj-lt"/>
              </a:defRPr>
            </a:lvl1pPr>
          </a:lstStyle>
          <a:p>
            <a:pPr rtl="0"/>
            <a:r>
              <a:rPr lang="fr-FR" noProof="0" dirty="0"/>
              <a:t>CLIQUEZ POUR AJOUTER UN TITRE</a:t>
            </a:r>
          </a:p>
        </p:txBody>
      </p:sp>
      <p:sp>
        <p:nvSpPr>
          <p:cNvPr id="12" name="Espace réservé du texte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337164" y="4387695"/>
            <a:ext cx="4527458" cy="2196780"/>
          </a:xfrm>
          <a:noFill/>
        </p:spPr>
        <p:txBody>
          <a:bodyPr lIns="274320" tIns="182880" rIns="182880" bIns="182880" rtlCol="0" anchor="ctr">
            <a:normAutofit/>
          </a:bodyPr>
          <a:lstStyle>
            <a:lvl1pPr marL="0" indent="0">
              <a:buNone/>
              <a:defRPr sz="1600" spc="300">
                <a:solidFill>
                  <a:schemeClr val="bg1"/>
                </a:solidFill>
                <a:latin typeface="+mn-lt"/>
                <a:cs typeface="Arial" panose="020B0604020202020204" pitchFamily="34" charset="0"/>
              </a:defRPr>
            </a:lvl1pPr>
          </a:lstStyle>
          <a:p>
            <a:pPr lvl="0" rtl="0"/>
            <a:r>
              <a:rPr lang="fr-FR" noProof="0" dirty="0"/>
              <a:t>LE SOUS-TITRE SE PLACE ICI</a:t>
            </a:r>
          </a:p>
        </p:txBody>
      </p:sp>
      <p:sp>
        <p:nvSpPr>
          <p:cNvPr id="13" name="Forme 62" title="Décoratif">
            <a:extLst>
              <a:ext uri="{FF2B5EF4-FFF2-40B4-BE49-F238E27FC236}">
                <a16:creationId xmlns:a16="http://schemas.microsoft.com/office/drawing/2014/main" id="{E1A23DB6-E067-4A30-8C4B-98B452428518}"/>
              </a:ext>
            </a:extLst>
          </p:cNvPr>
          <p:cNvSpPr/>
          <p:nvPr userDrawn="1"/>
        </p:nvSpPr>
        <p:spPr>
          <a:xfrm flipV="1">
            <a:off x="7337163" y="4742580"/>
            <a:ext cx="1" cy="1494984"/>
          </a:xfrm>
          <a:prstGeom prst="line">
            <a:avLst/>
          </a:prstGeom>
          <a:ln w="76200">
            <a:solidFill>
              <a:schemeClr val="bg1"/>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fr-FR" sz="1500" noProof="0" dirty="0"/>
          </a:p>
        </p:txBody>
      </p:sp>
    </p:spTree>
    <p:extLst>
      <p:ext uri="{BB962C8B-B14F-4D97-AF65-F5344CB8AC3E}">
        <p14:creationId xmlns:p14="http://schemas.microsoft.com/office/powerpoint/2010/main" val="934178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Disposition personnalisée">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rtl="0"/>
            <a:r>
              <a:rPr lang="fr-FR" noProof="0" dirty="0"/>
              <a:t>Ordre du jour</a:t>
            </a:r>
          </a:p>
        </p:txBody>
      </p:sp>
      <p:sp>
        <p:nvSpPr>
          <p:cNvPr id="29" name="Espace réservé d’image 28" title="Décoratif">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rtlCol="0"/>
          <a:lstStyle/>
          <a:p>
            <a:pPr rtl="0"/>
            <a:r>
              <a:rPr lang="fr-FR" noProof="0"/>
              <a:t>Cliquez sur l'icône pour ajouter une image</a:t>
            </a:r>
            <a:endParaRPr lang="fr-FR" noProof="0" dirty="0"/>
          </a:p>
        </p:txBody>
      </p:sp>
      <p:sp>
        <p:nvSpPr>
          <p:cNvPr id="32" name="Espace réservé du texte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155313" y="879710"/>
            <a:ext cx="4294206" cy="755650"/>
          </a:xfrm>
        </p:spPr>
        <p:txBody>
          <a:bodyPr rtlCol="0"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rtl="0"/>
            <a:r>
              <a:rPr lang="fr-FR" noProof="0" dirty="0"/>
              <a:t>Cliquez pour modifier le Master </a:t>
            </a:r>
            <a:br>
              <a:rPr lang="fr-FR" noProof="0" dirty="0"/>
            </a:br>
            <a:r>
              <a:rPr lang="fr-FR" noProof="0" dirty="0"/>
              <a:t>styles de texte</a:t>
            </a:r>
          </a:p>
        </p:txBody>
      </p:sp>
      <p:sp>
        <p:nvSpPr>
          <p:cNvPr id="33" name="Espace réservé du texte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155313" y="1956155"/>
            <a:ext cx="4294206" cy="755650"/>
          </a:xfrm>
        </p:spPr>
        <p:txBody>
          <a:bodyPr rtlCol="0"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rtl="0"/>
            <a:r>
              <a:rPr lang="fr-FR" noProof="0" dirty="0"/>
              <a:t>Cliquez pour modifier le Master </a:t>
            </a:r>
            <a:br>
              <a:rPr lang="fr-FR" noProof="0" dirty="0"/>
            </a:br>
            <a:r>
              <a:rPr lang="fr-FR" noProof="0" dirty="0"/>
              <a:t>styles de texte</a:t>
            </a:r>
          </a:p>
        </p:txBody>
      </p:sp>
      <p:sp>
        <p:nvSpPr>
          <p:cNvPr id="34" name="Espace réservé du texte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155313" y="3032600"/>
            <a:ext cx="4294206" cy="755650"/>
          </a:xfrm>
        </p:spPr>
        <p:txBody>
          <a:bodyPr rtlCol="0"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rtl="0"/>
            <a:r>
              <a:rPr lang="fr-FR" noProof="0" dirty="0"/>
              <a:t>Cliquez pour modifier le Master </a:t>
            </a:r>
            <a:br>
              <a:rPr lang="fr-FR" noProof="0" dirty="0"/>
            </a:br>
            <a:r>
              <a:rPr lang="fr-FR" noProof="0" dirty="0"/>
              <a:t>styles de texte</a:t>
            </a:r>
          </a:p>
        </p:txBody>
      </p:sp>
      <p:sp>
        <p:nvSpPr>
          <p:cNvPr id="35" name="Espace réservé du texte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155313" y="4109045"/>
            <a:ext cx="4294206" cy="755650"/>
          </a:xfrm>
        </p:spPr>
        <p:txBody>
          <a:bodyPr rtlCol="0"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rtl="0"/>
            <a:r>
              <a:rPr lang="fr-FR" noProof="0" dirty="0"/>
              <a:t>Cliquez pour modifier le Master </a:t>
            </a:r>
            <a:br>
              <a:rPr lang="fr-FR" noProof="0" dirty="0"/>
            </a:br>
            <a:r>
              <a:rPr lang="fr-FR" noProof="0" dirty="0"/>
              <a:t>styles de texte</a:t>
            </a:r>
          </a:p>
        </p:txBody>
      </p:sp>
      <p:sp>
        <p:nvSpPr>
          <p:cNvPr id="36" name="Espace réservé du texte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155313" y="5185490"/>
            <a:ext cx="4294206" cy="755650"/>
          </a:xfrm>
        </p:spPr>
        <p:txBody>
          <a:bodyPr rtlCol="0"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rtl="0"/>
            <a:r>
              <a:rPr lang="fr-FR" noProof="0" dirty="0"/>
              <a:t>Cliquez pour modifier le Master </a:t>
            </a:r>
            <a:br>
              <a:rPr lang="fr-FR" noProof="0" dirty="0"/>
            </a:br>
            <a:r>
              <a:rPr lang="fr-FR" noProof="0" dirty="0"/>
              <a:t>styles de texte</a:t>
            </a:r>
          </a:p>
        </p:txBody>
      </p:sp>
      <p:sp>
        <p:nvSpPr>
          <p:cNvPr id="42" name="Forme 62" title="Décoratif">
            <a:extLst>
              <a:ext uri="{FF2B5EF4-FFF2-40B4-BE49-F238E27FC236}">
                <a16:creationId xmlns:a16="http://schemas.microsoft.com/office/drawing/2014/main" id="{2683CBB0-468F-4DD2-853B-FBFFA91B662E}"/>
              </a:ext>
            </a:extLst>
          </p:cNvPr>
          <p:cNvSpPr/>
          <p:nvPr userDrawn="1"/>
        </p:nvSpPr>
        <p:spPr>
          <a:xfrm rot="16200000" flipV="1">
            <a:off x="1791782" y="3899540"/>
            <a:ext cx="0" cy="1930310"/>
          </a:xfrm>
          <a:prstGeom prst="line">
            <a:avLst/>
          </a:prstGeom>
          <a:ln w="76200">
            <a:solidFill>
              <a:schemeClr val="accent1">
                <a:alpha val="97000"/>
              </a:schemeClr>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fr-FR" sz="1500" noProof="0" dirty="0"/>
          </a:p>
        </p:txBody>
      </p:sp>
    </p:spTree>
    <p:extLst>
      <p:ext uri="{BB962C8B-B14F-4D97-AF65-F5344CB8AC3E}">
        <p14:creationId xmlns:p14="http://schemas.microsoft.com/office/powerpoint/2010/main" val="1226060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Disposition personnalisée">
    <p:bg>
      <p:bgPr>
        <a:solidFill>
          <a:schemeClr val="bg1"/>
        </a:solidFill>
        <a:effectLst/>
      </p:bgPr>
    </p:bg>
    <p:spTree>
      <p:nvGrpSpPr>
        <p:cNvPr id="1" name=""/>
        <p:cNvGrpSpPr/>
        <p:nvPr/>
      </p:nvGrpSpPr>
      <p:grpSpPr>
        <a:xfrm>
          <a:off x="0" y="0"/>
          <a:ext cx="0" cy="0"/>
          <a:chOff x="0" y="0"/>
          <a:chExt cx="0" cy="0"/>
        </a:xfrm>
      </p:grpSpPr>
      <p:sp>
        <p:nvSpPr>
          <p:cNvPr id="29" name="Espace réservé d’image 28" title="Décoratif">
            <a:extLst>
              <a:ext uri="{FF2B5EF4-FFF2-40B4-BE49-F238E27FC236}">
                <a16:creationId xmlns:a16="http://schemas.microsoft.com/office/drawing/2014/main" id="{AA648B5A-E380-4E42-882E-71EBF6838E22}"/>
              </a:ext>
            </a:extLst>
          </p:cNvPr>
          <p:cNvSpPr>
            <a:spLocks noGrp="1"/>
          </p:cNvSpPr>
          <p:nvPr>
            <p:ph type="pic" sz="quarter" idx="12"/>
          </p:nvPr>
        </p:nvSpPr>
        <p:spPr>
          <a:xfrm>
            <a:off x="361244" y="2225040"/>
            <a:ext cx="4536079" cy="4632960"/>
          </a:xfrm>
        </p:spPr>
        <p:txBody>
          <a:bodyPr rtlCol="0"/>
          <a:lstStyle/>
          <a:p>
            <a:pPr rtl="0"/>
            <a:r>
              <a:rPr lang="fr-FR" noProof="0"/>
              <a:t>Cliquez sur l'icône pour ajouter une image</a:t>
            </a:r>
            <a:endParaRPr lang="fr-FR" noProof="0" dirty="0"/>
          </a:p>
        </p:txBody>
      </p:sp>
      <p:sp>
        <p:nvSpPr>
          <p:cNvPr id="32" name="Espace réservé du texte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5121031" y="2055335"/>
            <a:ext cx="4294206" cy="755650"/>
          </a:xfrm>
        </p:spPr>
        <p:txBody>
          <a:bodyPr rtlCol="0"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rtl="0"/>
            <a:r>
              <a:rPr lang="fr-FR" noProof="0" dirty="0"/>
              <a:t>Cliquez pour modifier le Master </a:t>
            </a:r>
            <a:br>
              <a:rPr lang="fr-FR" noProof="0" dirty="0"/>
            </a:br>
            <a:r>
              <a:rPr lang="fr-FR" noProof="0" dirty="0"/>
              <a:t>styles de texte</a:t>
            </a:r>
          </a:p>
        </p:txBody>
      </p:sp>
      <p:sp>
        <p:nvSpPr>
          <p:cNvPr id="33" name="Espace réservé du texte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5121031" y="2782449"/>
            <a:ext cx="4294206" cy="755650"/>
          </a:xfrm>
        </p:spPr>
        <p:txBody>
          <a:bodyPr rtlCol="0"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rtl="0"/>
            <a:r>
              <a:rPr lang="fr-FR" noProof="0" dirty="0"/>
              <a:t>Cliquez pour modifier le Master </a:t>
            </a:r>
            <a:br>
              <a:rPr lang="fr-FR" noProof="0" dirty="0"/>
            </a:br>
            <a:r>
              <a:rPr lang="fr-FR" noProof="0" dirty="0"/>
              <a:t>styles de texte</a:t>
            </a:r>
          </a:p>
        </p:txBody>
      </p:sp>
      <p:sp>
        <p:nvSpPr>
          <p:cNvPr id="34" name="Espace réservé du texte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5121031" y="4352427"/>
            <a:ext cx="4294206" cy="755650"/>
          </a:xfrm>
        </p:spPr>
        <p:txBody>
          <a:bodyPr rtlCol="0"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rtl="0"/>
            <a:r>
              <a:rPr lang="fr-FR" noProof="0" dirty="0"/>
              <a:t>Cliquez pour modifier le Master </a:t>
            </a:r>
            <a:br>
              <a:rPr lang="fr-FR" noProof="0" dirty="0"/>
            </a:br>
            <a:r>
              <a:rPr lang="fr-FR" noProof="0" dirty="0"/>
              <a:t>styles de texte</a:t>
            </a:r>
          </a:p>
        </p:txBody>
      </p:sp>
      <p:sp>
        <p:nvSpPr>
          <p:cNvPr id="35" name="Espace réservé du texte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5121031" y="3567438"/>
            <a:ext cx="4294206" cy="755650"/>
          </a:xfrm>
        </p:spPr>
        <p:txBody>
          <a:bodyPr rtlCol="0"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rtl="0"/>
            <a:r>
              <a:rPr lang="fr-FR" noProof="0" dirty="0"/>
              <a:t>Cliquez pour modifier le Master </a:t>
            </a:r>
            <a:br>
              <a:rPr lang="fr-FR" noProof="0" dirty="0"/>
            </a:br>
            <a:r>
              <a:rPr lang="fr-FR" noProof="0" dirty="0"/>
              <a:t>styles de texte</a:t>
            </a:r>
          </a:p>
        </p:txBody>
      </p:sp>
      <p:sp>
        <p:nvSpPr>
          <p:cNvPr id="36" name="Espace réservé du texte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5121031" y="5137415"/>
            <a:ext cx="4294206" cy="755650"/>
          </a:xfrm>
        </p:spPr>
        <p:txBody>
          <a:bodyPr rtlCol="0"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rtl="0"/>
            <a:r>
              <a:rPr lang="fr-FR" noProof="0" dirty="0"/>
              <a:t>Cliquez pour modifier le Master </a:t>
            </a:r>
            <a:br>
              <a:rPr lang="fr-FR" noProof="0" dirty="0"/>
            </a:br>
            <a:r>
              <a:rPr lang="fr-FR" noProof="0" dirty="0"/>
              <a:t>styles de texte</a:t>
            </a:r>
          </a:p>
        </p:txBody>
      </p:sp>
      <p:sp>
        <p:nvSpPr>
          <p:cNvPr id="3" name="Rectangle 2" title="Décoratif">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2" name="Forme 62" title="Décoratif">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2">
                <a:lumMod val="75000"/>
                <a:lumOff val="25000"/>
                <a:alpha val="97000"/>
              </a:schemeClr>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fr-FR" sz="1500" noProof="0" dirty="0"/>
          </a:p>
        </p:txBody>
      </p:sp>
      <p:sp>
        <p:nvSpPr>
          <p:cNvPr id="13" name="Titr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rtl="0"/>
            <a:r>
              <a:rPr lang="fr-FR" noProof="0" dirty="0"/>
              <a:t>Ordre du jour</a:t>
            </a:r>
          </a:p>
        </p:txBody>
      </p:sp>
    </p:spTree>
    <p:extLst>
      <p:ext uri="{BB962C8B-B14F-4D97-AF65-F5344CB8AC3E}">
        <p14:creationId xmlns:p14="http://schemas.microsoft.com/office/powerpoint/2010/main" val="2595043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1_Mise en page personnalisée">
    <p:bg>
      <p:bgPr>
        <a:solidFill>
          <a:schemeClr val="bg1"/>
        </a:solidFill>
        <a:effectLst/>
      </p:bgPr>
    </p:bg>
    <p:spTree>
      <p:nvGrpSpPr>
        <p:cNvPr id="1" name=""/>
        <p:cNvGrpSpPr/>
        <p:nvPr/>
      </p:nvGrpSpPr>
      <p:grpSpPr>
        <a:xfrm>
          <a:off x="0" y="0"/>
          <a:ext cx="0" cy="0"/>
          <a:chOff x="0" y="0"/>
          <a:chExt cx="0" cy="0"/>
        </a:xfrm>
      </p:grpSpPr>
      <p:sp>
        <p:nvSpPr>
          <p:cNvPr id="29" name="Espace réservé d’image 28" title="Décoratif">
            <a:extLst>
              <a:ext uri="{FF2B5EF4-FFF2-40B4-BE49-F238E27FC236}">
                <a16:creationId xmlns:a16="http://schemas.microsoft.com/office/drawing/2014/main" id="{AA648B5A-E380-4E42-882E-71EBF6838E22}"/>
              </a:ext>
            </a:extLst>
          </p:cNvPr>
          <p:cNvSpPr>
            <a:spLocks noGrp="1"/>
          </p:cNvSpPr>
          <p:nvPr>
            <p:ph type="pic" sz="quarter" idx="12"/>
          </p:nvPr>
        </p:nvSpPr>
        <p:spPr>
          <a:xfrm>
            <a:off x="6264877" y="0"/>
            <a:ext cx="5927124" cy="6858000"/>
          </a:xfrm>
        </p:spPr>
        <p:txBody>
          <a:bodyPr rtlCol="0"/>
          <a:lstStyle/>
          <a:p>
            <a:pPr rtl="0"/>
            <a:r>
              <a:rPr lang="fr-FR" noProof="0"/>
              <a:t>Cliquez sur l'icône pour ajouter une image</a:t>
            </a:r>
            <a:endParaRPr lang="fr-FR" noProof="0" dirty="0"/>
          </a:p>
        </p:txBody>
      </p:sp>
      <p:sp>
        <p:nvSpPr>
          <p:cNvPr id="32" name="Espace réservé du texte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71529" y="2348736"/>
            <a:ext cx="4294206" cy="755650"/>
          </a:xfrm>
        </p:spPr>
        <p:txBody>
          <a:bodyPr rtlCol="0"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rtl="0"/>
            <a:r>
              <a:rPr lang="fr-FR" noProof="0" dirty="0"/>
              <a:t>Cliquez pour modifier le Master </a:t>
            </a:r>
            <a:br>
              <a:rPr lang="fr-FR" noProof="0" dirty="0"/>
            </a:br>
            <a:r>
              <a:rPr lang="fr-FR" noProof="0" dirty="0"/>
              <a:t>styles de texte</a:t>
            </a:r>
          </a:p>
        </p:txBody>
      </p:sp>
      <p:sp>
        <p:nvSpPr>
          <p:cNvPr id="33" name="Espace réservé du texte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71529" y="3075850"/>
            <a:ext cx="4294206" cy="755650"/>
          </a:xfrm>
        </p:spPr>
        <p:txBody>
          <a:bodyPr rtlCol="0"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rtl="0"/>
            <a:r>
              <a:rPr lang="fr-FR" noProof="0" dirty="0"/>
              <a:t>Cliquez pour modifier le Master </a:t>
            </a:r>
            <a:br>
              <a:rPr lang="fr-FR" noProof="0" dirty="0"/>
            </a:br>
            <a:r>
              <a:rPr lang="fr-FR" noProof="0" dirty="0"/>
              <a:t>styles de texte</a:t>
            </a:r>
          </a:p>
        </p:txBody>
      </p:sp>
      <p:sp>
        <p:nvSpPr>
          <p:cNvPr id="34" name="Espace réservé du texte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71529" y="4645828"/>
            <a:ext cx="4294206" cy="755650"/>
          </a:xfrm>
        </p:spPr>
        <p:txBody>
          <a:bodyPr rtlCol="0"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rtl="0"/>
            <a:r>
              <a:rPr lang="fr-FR" noProof="0" dirty="0"/>
              <a:t>Cliquez pour modifier le Master </a:t>
            </a:r>
            <a:br>
              <a:rPr lang="fr-FR" noProof="0" dirty="0"/>
            </a:br>
            <a:r>
              <a:rPr lang="fr-FR" noProof="0" dirty="0"/>
              <a:t>styles de texte</a:t>
            </a:r>
          </a:p>
        </p:txBody>
      </p:sp>
      <p:sp>
        <p:nvSpPr>
          <p:cNvPr id="35" name="Espace réservé du texte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71529" y="3860839"/>
            <a:ext cx="4294206" cy="755650"/>
          </a:xfrm>
        </p:spPr>
        <p:txBody>
          <a:bodyPr rtlCol="0"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rtl="0"/>
            <a:r>
              <a:rPr lang="fr-FR" noProof="0" dirty="0"/>
              <a:t>Cliquez pour modifier le Master </a:t>
            </a:r>
            <a:br>
              <a:rPr lang="fr-FR" noProof="0" dirty="0"/>
            </a:br>
            <a:r>
              <a:rPr lang="fr-FR" noProof="0" dirty="0"/>
              <a:t>styles de texte</a:t>
            </a:r>
          </a:p>
        </p:txBody>
      </p:sp>
      <p:sp>
        <p:nvSpPr>
          <p:cNvPr id="36" name="Espace réservé du texte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71529" y="5430816"/>
            <a:ext cx="4294206" cy="755650"/>
          </a:xfrm>
        </p:spPr>
        <p:txBody>
          <a:bodyPr rtlCol="0"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rtl="0"/>
            <a:r>
              <a:rPr lang="fr-FR" noProof="0" dirty="0"/>
              <a:t>Cliquez pour modifier le Master </a:t>
            </a:r>
            <a:br>
              <a:rPr lang="fr-FR" noProof="0" dirty="0"/>
            </a:br>
            <a:r>
              <a:rPr lang="fr-FR" noProof="0" dirty="0"/>
              <a:t>styles de texte</a:t>
            </a:r>
          </a:p>
        </p:txBody>
      </p:sp>
      <p:sp>
        <p:nvSpPr>
          <p:cNvPr id="3" name="Rectangle 2" title="Décoratif">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2" name="Forme 62" title="Décoratif">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1">
                <a:lumMod val="60000"/>
                <a:lumOff val="40000"/>
                <a:alpha val="97000"/>
              </a:schemeClr>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fr-FR" sz="1500" noProof="0" dirty="0"/>
          </a:p>
        </p:txBody>
      </p:sp>
      <p:sp>
        <p:nvSpPr>
          <p:cNvPr id="13" name="Titr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rtl="0"/>
            <a:r>
              <a:rPr lang="fr-FR" noProof="0" dirty="0"/>
              <a:t>Ordre du jour</a:t>
            </a:r>
          </a:p>
        </p:txBody>
      </p:sp>
    </p:spTree>
    <p:extLst>
      <p:ext uri="{BB962C8B-B14F-4D97-AF65-F5344CB8AC3E}">
        <p14:creationId xmlns:p14="http://schemas.microsoft.com/office/powerpoint/2010/main" val="2573412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Disposition personnalisée">
    <p:bg>
      <p:bgPr>
        <a:solidFill>
          <a:schemeClr val="bg1"/>
        </a:solidFill>
        <a:effectLst/>
      </p:bgPr>
    </p:bg>
    <p:spTree>
      <p:nvGrpSpPr>
        <p:cNvPr id="1" name=""/>
        <p:cNvGrpSpPr/>
        <p:nvPr/>
      </p:nvGrpSpPr>
      <p:grpSpPr>
        <a:xfrm>
          <a:off x="0" y="0"/>
          <a:ext cx="0" cy="0"/>
          <a:chOff x="0" y="0"/>
          <a:chExt cx="0" cy="0"/>
        </a:xfrm>
      </p:grpSpPr>
      <p:sp>
        <p:nvSpPr>
          <p:cNvPr id="29" name="Espace réservé d’image 28" title="Décoratif">
            <a:extLst>
              <a:ext uri="{FF2B5EF4-FFF2-40B4-BE49-F238E27FC236}">
                <a16:creationId xmlns:a16="http://schemas.microsoft.com/office/drawing/2014/main" id="{AA648B5A-E380-4E42-882E-71EBF6838E22}"/>
              </a:ext>
            </a:extLst>
          </p:cNvPr>
          <p:cNvSpPr>
            <a:spLocks noGrp="1"/>
          </p:cNvSpPr>
          <p:nvPr>
            <p:ph type="pic" sz="quarter" idx="12"/>
          </p:nvPr>
        </p:nvSpPr>
        <p:spPr>
          <a:xfrm>
            <a:off x="1" y="0"/>
            <a:ext cx="4910666" cy="6858000"/>
          </a:xfrm>
        </p:spPr>
        <p:txBody>
          <a:bodyPr rtlCol="0"/>
          <a:lstStyle/>
          <a:p>
            <a:pPr rtl="0"/>
            <a:r>
              <a:rPr lang="fr-FR" noProof="0"/>
              <a:t>Cliquez sur l'icône pour ajouter une image</a:t>
            </a:r>
            <a:endParaRPr lang="fr-FR" noProof="0" dirty="0"/>
          </a:p>
        </p:txBody>
      </p:sp>
      <p:sp>
        <p:nvSpPr>
          <p:cNvPr id="3" name="Rectangle 2" title="Décoratif"/>
          <p:cNvSpPr/>
          <p:nvPr userDrawn="1"/>
        </p:nvSpPr>
        <p:spPr>
          <a:xfrm>
            <a:off x="4910667" y="0"/>
            <a:ext cx="11740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2" name="Espace réservé du texte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6295131" y="879710"/>
            <a:ext cx="4801847" cy="755650"/>
          </a:xfrm>
        </p:spPr>
        <p:txBody>
          <a:bodyPr rtlCol="0"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rtl="0"/>
            <a:r>
              <a:rPr lang="fr-FR" noProof="0" dirty="0"/>
              <a:t>Cliquez pour modifier le Master </a:t>
            </a:r>
            <a:br>
              <a:rPr lang="fr-FR" noProof="0" dirty="0"/>
            </a:br>
            <a:r>
              <a:rPr lang="fr-FR" noProof="0" dirty="0"/>
              <a:t>styles de texte</a:t>
            </a:r>
          </a:p>
        </p:txBody>
      </p:sp>
      <p:sp>
        <p:nvSpPr>
          <p:cNvPr id="33" name="Espace réservé du texte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6295131" y="1956155"/>
            <a:ext cx="4801847" cy="755650"/>
          </a:xfrm>
        </p:spPr>
        <p:txBody>
          <a:bodyPr rtlCol="0"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rtl="0"/>
            <a:r>
              <a:rPr lang="fr-FR" noProof="0" dirty="0"/>
              <a:t>Cliquez pour modifier le Master </a:t>
            </a:r>
            <a:br>
              <a:rPr lang="fr-FR" noProof="0" dirty="0"/>
            </a:br>
            <a:r>
              <a:rPr lang="fr-FR" noProof="0" dirty="0"/>
              <a:t>styles de texte</a:t>
            </a:r>
          </a:p>
        </p:txBody>
      </p:sp>
      <p:sp>
        <p:nvSpPr>
          <p:cNvPr id="34" name="Espace réservé du texte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6295131" y="3032600"/>
            <a:ext cx="4801847" cy="755650"/>
          </a:xfrm>
        </p:spPr>
        <p:txBody>
          <a:bodyPr rtlCol="0"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rtl="0"/>
            <a:r>
              <a:rPr lang="fr-FR" noProof="0" dirty="0"/>
              <a:t>Cliquez pour modifier le Master </a:t>
            </a:r>
            <a:br>
              <a:rPr lang="fr-FR" noProof="0" dirty="0"/>
            </a:br>
            <a:r>
              <a:rPr lang="fr-FR" noProof="0" dirty="0"/>
              <a:t>styles de texte</a:t>
            </a:r>
          </a:p>
        </p:txBody>
      </p:sp>
      <p:sp>
        <p:nvSpPr>
          <p:cNvPr id="35" name="Espace réservé du texte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6295131" y="4109045"/>
            <a:ext cx="4801847" cy="755650"/>
          </a:xfrm>
        </p:spPr>
        <p:txBody>
          <a:bodyPr rtlCol="0"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rtl="0"/>
            <a:r>
              <a:rPr lang="fr-FR" noProof="0" dirty="0"/>
              <a:t>Cliquez pour modifier le Master </a:t>
            </a:r>
            <a:br>
              <a:rPr lang="fr-FR" noProof="0" dirty="0"/>
            </a:br>
            <a:r>
              <a:rPr lang="fr-FR" noProof="0" dirty="0"/>
              <a:t>styles de texte</a:t>
            </a:r>
          </a:p>
        </p:txBody>
      </p:sp>
      <p:sp>
        <p:nvSpPr>
          <p:cNvPr id="36" name="Espace réservé du texte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6295131" y="5185490"/>
            <a:ext cx="4801847" cy="755650"/>
          </a:xfrm>
        </p:spPr>
        <p:txBody>
          <a:bodyPr rtlCol="0"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rtl="0"/>
            <a:r>
              <a:rPr lang="fr-FR" noProof="0" dirty="0"/>
              <a:t>Cliquez pour modifier le Master </a:t>
            </a:r>
            <a:br>
              <a:rPr lang="fr-FR" noProof="0" dirty="0"/>
            </a:br>
            <a:r>
              <a:rPr lang="fr-FR" noProof="0" dirty="0"/>
              <a:t>styles de texte</a:t>
            </a:r>
          </a:p>
        </p:txBody>
      </p:sp>
      <p:sp>
        <p:nvSpPr>
          <p:cNvPr id="37" name="Espace réservé du texte 30">
            <a:extLst>
              <a:ext uri="{FF2B5EF4-FFF2-40B4-BE49-F238E27FC236}">
                <a16:creationId xmlns:a16="http://schemas.microsoft.com/office/drawing/2014/main" id="{2D435A30-7C8E-4847-B027-91CBFA159229}"/>
              </a:ext>
            </a:extLst>
          </p:cNvPr>
          <p:cNvSpPr>
            <a:spLocks noGrp="1"/>
          </p:cNvSpPr>
          <p:nvPr>
            <p:ph type="body" sz="quarter" idx="17" hasCustomPrompt="1"/>
          </p:nvPr>
        </p:nvSpPr>
        <p:spPr>
          <a:xfrm>
            <a:off x="5084074" y="879710"/>
            <a:ext cx="741082" cy="755650"/>
          </a:xfrm>
        </p:spPr>
        <p:txBody>
          <a:bodyPr rIns="0" rtlCol="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rtl="0"/>
            <a:r>
              <a:rPr lang="fr-FR" noProof="0" dirty="0"/>
              <a:t>1</a:t>
            </a:r>
          </a:p>
        </p:txBody>
      </p:sp>
      <p:sp>
        <p:nvSpPr>
          <p:cNvPr id="38" name="Espace réservé du texte 30">
            <a:extLst>
              <a:ext uri="{FF2B5EF4-FFF2-40B4-BE49-F238E27FC236}">
                <a16:creationId xmlns:a16="http://schemas.microsoft.com/office/drawing/2014/main" id="{819BB324-34C6-4FF7-8780-D294AC6EC5AC}"/>
              </a:ext>
            </a:extLst>
          </p:cNvPr>
          <p:cNvSpPr>
            <a:spLocks noGrp="1"/>
          </p:cNvSpPr>
          <p:nvPr>
            <p:ph type="body" sz="quarter" idx="18" hasCustomPrompt="1"/>
          </p:nvPr>
        </p:nvSpPr>
        <p:spPr>
          <a:xfrm>
            <a:off x="5084074" y="1956155"/>
            <a:ext cx="741082" cy="755650"/>
          </a:xfrm>
        </p:spPr>
        <p:txBody>
          <a:bodyPr rIns="0" rtlCol="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rtl="0"/>
            <a:r>
              <a:rPr lang="fr-FR" noProof="0" dirty="0"/>
              <a:t>2</a:t>
            </a:r>
          </a:p>
        </p:txBody>
      </p:sp>
      <p:sp>
        <p:nvSpPr>
          <p:cNvPr id="39" name="Espace réservé du texte 30">
            <a:extLst>
              <a:ext uri="{FF2B5EF4-FFF2-40B4-BE49-F238E27FC236}">
                <a16:creationId xmlns:a16="http://schemas.microsoft.com/office/drawing/2014/main" id="{43B3C496-FB0A-4924-A341-696D17E2D9C5}"/>
              </a:ext>
            </a:extLst>
          </p:cNvPr>
          <p:cNvSpPr>
            <a:spLocks noGrp="1"/>
          </p:cNvSpPr>
          <p:nvPr>
            <p:ph type="body" sz="quarter" idx="19" hasCustomPrompt="1"/>
          </p:nvPr>
        </p:nvSpPr>
        <p:spPr>
          <a:xfrm>
            <a:off x="5084074" y="3032600"/>
            <a:ext cx="741082" cy="755650"/>
          </a:xfrm>
        </p:spPr>
        <p:txBody>
          <a:bodyPr rIns="0" rtlCol="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rtl="0"/>
            <a:r>
              <a:rPr lang="fr-FR" noProof="0" dirty="0"/>
              <a:t>3</a:t>
            </a:r>
          </a:p>
        </p:txBody>
      </p:sp>
      <p:sp>
        <p:nvSpPr>
          <p:cNvPr id="40" name="Espace réservé du texte 30">
            <a:extLst>
              <a:ext uri="{FF2B5EF4-FFF2-40B4-BE49-F238E27FC236}">
                <a16:creationId xmlns:a16="http://schemas.microsoft.com/office/drawing/2014/main" id="{FEACD5FF-800E-4BB0-82F3-2E0AEF1215D5}"/>
              </a:ext>
            </a:extLst>
          </p:cNvPr>
          <p:cNvSpPr>
            <a:spLocks noGrp="1"/>
          </p:cNvSpPr>
          <p:nvPr>
            <p:ph type="body" sz="quarter" idx="20" hasCustomPrompt="1"/>
          </p:nvPr>
        </p:nvSpPr>
        <p:spPr>
          <a:xfrm>
            <a:off x="5084074" y="4109045"/>
            <a:ext cx="741082" cy="755650"/>
          </a:xfrm>
        </p:spPr>
        <p:txBody>
          <a:bodyPr rIns="0" rtlCol="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rtl="0"/>
            <a:r>
              <a:rPr lang="fr-FR" noProof="0" dirty="0"/>
              <a:t>4</a:t>
            </a:r>
          </a:p>
        </p:txBody>
      </p:sp>
      <p:sp>
        <p:nvSpPr>
          <p:cNvPr id="41" name="Espace réservé du texte 30">
            <a:extLst>
              <a:ext uri="{FF2B5EF4-FFF2-40B4-BE49-F238E27FC236}">
                <a16:creationId xmlns:a16="http://schemas.microsoft.com/office/drawing/2014/main" id="{58B97284-E1BE-4DCD-9CC1-C441D1A8573A}"/>
              </a:ext>
            </a:extLst>
          </p:cNvPr>
          <p:cNvSpPr>
            <a:spLocks noGrp="1"/>
          </p:cNvSpPr>
          <p:nvPr>
            <p:ph type="body" sz="quarter" idx="21" hasCustomPrompt="1"/>
          </p:nvPr>
        </p:nvSpPr>
        <p:spPr>
          <a:xfrm>
            <a:off x="5084074" y="5185490"/>
            <a:ext cx="741082" cy="755650"/>
          </a:xfrm>
        </p:spPr>
        <p:txBody>
          <a:bodyPr rIns="0" rtlCol="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rtl="0"/>
            <a:r>
              <a:rPr lang="fr-FR" noProof="0" dirty="0"/>
              <a:t>5</a:t>
            </a:r>
          </a:p>
        </p:txBody>
      </p:sp>
      <p:sp>
        <p:nvSpPr>
          <p:cNvPr id="15" name="Titr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rtl="0"/>
            <a:r>
              <a:rPr lang="fr-FR" noProof="0" dirty="0"/>
              <a:t>Ordre du jour</a:t>
            </a:r>
          </a:p>
        </p:txBody>
      </p:sp>
    </p:spTree>
    <p:extLst>
      <p:ext uri="{BB962C8B-B14F-4D97-AF65-F5344CB8AC3E}">
        <p14:creationId xmlns:p14="http://schemas.microsoft.com/office/powerpoint/2010/main" val="4283145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0731EC-67BA-493B-B1C7-6258DD2B6042}"/>
              </a:ext>
            </a:extLst>
          </p:cNvPr>
          <p:cNvSpPr>
            <a:spLocks noGrp="1"/>
          </p:cNvSpPr>
          <p:nvPr>
            <p:ph type="title"/>
          </p:nvPr>
        </p:nvSpPr>
        <p:spPr>
          <a:xfrm>
            <a:off x="769354" y="2596916"/>
            <a:ext cx="4385841" cy="1325563"/>
          </a:xfrm>
        </p:spPr>
        <p:txBody>
          <a:bodyPr rtlCol="0" anchor="b"/>
          <a:lstStyle>
            <a:lvl1pPr algn="l">
              <a:defRPr>
                <a:latin typeface="+mj-lt"/>
              </a:defRPr>
            </a:lvl1pPr>
          </a:lstStyle>
          <a:p>
            <a:pPr rtl="0"/>
            <a:r>
              <a:rPr lang="fr-FR" noProof="0"/>
              <a:t>Modifiez le style du titre</a:t>
            </a:r>
            <a:endParaRPr lang="fr-FR" noProof="0" dirty="0"/>
          </a:p>
        </p:txBody>
      </p:sp>
      <p:sp>
        <p:nvSpPr>
          <p:cNvPr id="5" name="Espace réservé d’image 4" title="Décoratif">
            <a:extLst>
              <a:ext uri="{FF2B5EF4-FFF2-40B4-BE49-F238E27FC236}">
                <a16:creationId xmlns:a16="http://schemas.microsoft.com/office/drawing/2014/main" id="{BE84B7CE-D997-4F92-BD9D-3F9DE2782EF8}"/>
              </a:ext>
            </a:extLst>
          </p:cNvPr>
          <p:cNvSpPr>
            <a:spLocks noGrp="1"/>
          </p:cNvSpPr>
          <p:nvPr>
            <p:ph type="pic" sz="quarter" idx="10"/>
          </p:nvPr>
        </p:nvSpPr>
        <p:spPr>
          <a:xfrm>
            <a:off x="6096000" y="1"/>
            <a:ext cx="6096000" cy="6858000"/>
          </a:xfrm>
        </p:spPr>
        <p:txBody>
          <a:bodyPr rtlCol="0"/>
          <a:lstStyle/>
          <a:p>
            <a:pPr rtl="0"/>
            <a:r>
              <a:rPr lang="fr-FR" noProof="0"/>
              <a:t>Cliquez sur l'icône pour ajouter une image</a:t>
            </a:r>
            <a:endParaRPr lang="fr-FR" noProof="0" dirty="0"/>
          </a:p>
        </p:txBody>
      </p:sp>
      <p:sp>
        <p:nvSpPr>
          <p:cNvPr id="7" name="Espace réservé du texte 6">
            <a:extLst>
              <a:ext uri="{FF2B5EF4-FFF2-40B4-BE49-F238E27FC236}">
                <a16:creationId xmlns:a16="http://schemas.microsoft.com/office/drawing/2014/main" id="{233D39E2-2188-4621-B115-A912A057E8AC}"/>
              </a:ext>
            </a:extLst>
          </p:cNvPr>
          <p:cNvSpPr>
            <a:spLocks noGrp="1"/>
          </p:cNvSpPr>
          <p:nvPr>
            <p:ph type="body" sz="quarter" idx="11"/>
          </p:nvPr>
        </p:nvSpPr>
        <p:spPr>
          <a:xfrm>
            <a:off x="769353" y="4628132"/>
            <a:ext cx="4385841" cy="1325562"/>
          </a:xfrm>
        </p:spPr>
        <p:txBody>
          <a:bodyPr rtlCol="0">
            <a:noAutofit/>
          </a:bodyPr>
          <a:lstStyle>
            <a:lvl1pPr marL="0" indent="0" algn="l">
              <a:lnSpc>
                <a:spcPct val="100000"/>
              </a:lnSpc>
              <a:buNone/>
              <a:defRPr sz="1400">
                <a:latin typeface="+mn-lt"/>
                <a:cs typeface="Arial" panose="020B0604020202020204" pitchFamily="34" charset="0"/>
              </a:defRPr>
            </a:lvl1pPr>
          </a:lstStyle>
          <a:p>
            <a:pPr lvl="0" rtl="0"/>
            <a:r>
              <a:rPr lang="fr-FR" noProof="0"/>
              <a:t>Cliquez pour modifier les styles du texte du masque</a:t>
            </a:r>
          </a:p>
        </p:txBody>
      </p:sp>
      <p:sp>
        <p:nvSpPr>
          <p:cNvPr id="8" name="Espace réservé du texte 6">
            <a:extLst>
              <a:ext uri="{FF2B5EF4-FFF2-40B4-BE49-F238E27FC236}">
                <a16:creationId xmlns:a16="http://schemas.microsoft.com/office/drawing/2014/main" id="{75D558A5-D3BF-4DB7-928F-A20868F3C37D}"/>
              </a:ext>
            </a:extLst>
          </p:cNvPr>
          <p:cNvSpPr>
            <a:spLocks noGrp="1"/>
          </p:cNvSpPr>
          <p:nvPr>
            <p:ph type="body" sz="quarter" idx="12"/>
          </p:nvPr>
        </p:nvSpPr>
        <p:spPr>
          <a:xfrm>
            <a:off x="769353" y="4165142"/>
            <a:ext cx="4385841" cy="382749"/>
          </a:xfrm>
        </p:spPr>
        <p:txBody>
          <a:bodyPr rtlCol="0" anchor="b">
            <a:normAutofit/>
          </a:bodyPr>
          <a:lstStyle>
            <a:lvl1pPr marL="0" indent="0" algn="l">
              <a:buNone/>
              <a:defRPr sz="1600" b="1">
                <a:latin typeface="+mj-lt"/>
                <a:cs typeface="Arial" panose="020B0604020202020204" pitchFamily="34" charset="0"/>
              </a:defRPr>
            </a:lvl1pPr>
          </a:lstStyle>
          <a:p>
            <a:pPr lvl="0" rtl="0"/>
            <a:r>
              <a:rPr lang="fr-FR" noProof="0"/>
              <a:t>Cliquez pour modifier les styles du texte du masque</a:t>
            </a:r>
          </a:p>
        </p:txBody>
      </p:sp>
      <p:sp>
        <p:nvSpPr>
          <p:cNvPr id="6" name="Forme 62" title="Décoratif">
            <a:extLst>
              <a:ext uri="{FF2B5EF4-FFF2-40B4-BE49-F238E27FC236}">
                <a16:creationId xmlns:a16="http://schemas.microsoft.com/office/drawing/2014/main" id="{2683CBB0-468F-4DD2-853B-FBFFA91B662E}"/>
              </a:ext>
            </a:extLst>
          </p:cNvPr>
          <p:cNvSpPr/>
          <p:nvPr userDrawn="1"/>
        </p:nvSpPr>
        <p:spPr>
          <a:xfrm flipV="1">
            <a:off x="527427" y="1631760"/>
            <a:ext cx="0" cy="4321933"/>
          </a:xfrm>
          <a:prstGeom prst="line">
            <a:avLst/>
          </a:prstGeom>
          <a:ln w="76200">
            <a:solidFill>
              <a:schemeClr val="accent1">
                <a:alpha val="97000"/>
              </a:schemeClr>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fr-FR" sz="1500" noProof="0" dirty="0"/>
          </a:p>
        </p:txBody>
      </p:sp>
      <p:sp>
        <p:nvSpPr>
          <p:cNvPr id="9" name="Espace réservé d’image 5" title="Décoratif">
            <a:extLst>
              <a:ext uri="{FF2B5EF4-FFF2-40B4-BE49-F238E27FC236}">
                <a16:creationId xmlns:a16="http://schemas.microsoft.com/office/drawing/2014/main" id="{EADDC907-00BA-437D-8631-DCDAA19616AC}"/>
              </a:ext>
            </a:extLst>
          </p:cNvPr>
          <p:cNvSpPr>
            <a:spLocks noGrp="1"/>
          </p:cNvSpPr>
          <p:nvPr>
            <p:ph type="pic" sz="quarter" idx="13"/>
          </p:nvPr>
        </p:nvSpPr>
        <p:spPr>
          <a:xfrm>
            <a:off x="769354" y="1631760"/>
            <a:ext cx="804759" cy="804759"/>
          </a:xfrm>
          <a:prstGeom prst="rect">
            <a:avLst/>
          </a:prstGeom>
          <a:solidFill>
            <a:schemeClr val="bg1"/>
          </a:solidFill>
          <a:ln w="19050">
            <a:noFill/>
          </a:ln>
        </p:spPr>
        <p:txBody>
          <a:bodyPr rtlCol="0">
            <a:normAutofit/>
          </a:bodyPr>
          <a:lstStyle>
            <a:lvl1pPr>
              <a:defRPr sz="800"/>
            </a:lvl1pPr>
          </a:lstStyle>
          <a:p>
            <a:pPr rtl="0"/>
            <a:r>
              <a:rPr lang="fr-FR" noProof="0"/>
              <a:t>Cliquez sur l'icône pour ajouter une image</a:t>
            </a:r>
            <a:endParaRPr lang="fr-FR" noProof="0" dirty="0"/>
          </a:p>
        </p:txBody>
      </p:sp>
    </p:spTree>
    <p:extLst>
      <p:ext uri="{BB962C8B-B14F-4D97-AF65-F5344CB8AC3E}">
        <p14:creationId xmlns:p14="http://schemas.microsoft.com/office/powerpoint/2010/main" val="1984934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Disposition personnalisée">
    <p:spTree>
      <p:nvGrpSpPr>
        <p:cNvPr id="1" name=""/>
        <p:cNvGrpSpPr/>
        <p:nvPr/>
      </p:nvGrpSpPr>
      <p:grpSpPr>
        <a:xfrm>
          <a:off x="0" y="0"/>
          <a:ext cx="0" cy="0"/>
          <a:chOff x="0" y="0"/>
          <a:chExt cx="0" cy="0"/>
        </a:xfrm>
      </p:grpSpPr>
      <p:sp>
        <p:nvSpPr>
          <p:cNvPr id="5" name="Espace réservé d’image 4" title="Décoratif">
            <a:extLst>
              <a:ext uri="{FF2B5EF4-FFF2-40B4-BE49-F238E27FC236}">
                <a16:creationId xmlns:a16="http://schemas.microsoft.com/office/drawing/2014/main" id="{BE84B7CE-D997-4F92-BD9D-3F9DE2782EF8}"/>
              </a:ext>
            </a:extLst>
          </p:cNvPr>
          <p:cNvSpPr>
            <a:spLocks noGrp="1"/>
          </p:cNvSpPr>
          <p:nvPr>
            <p:ph type="pic" sz="quarter" idx="10"/>
          </p:nvPr>
        </p:nvSpPr>
        <p:spPr>
          <a:xfrm>
            <a:off x="1" y="2808079"/>
            <a:ext cx="6096000" cy="4049920"/>
          </a:xfrm>
        </p:spPr>
        <p:txBody>
          <a:bodyPr rtlCol="0"/>
          <a:lstStyle/>
          <a:p>
            <a:pPr rtl="0"/>
            <a:r>
              <a:rPr lang="fr-FR" noProof="0"/>
              <a:t>Cliquez sur l'icône pour ajouter une image</a:t>
            </a:r>
            <a:endParaRPr lang="fr-FR" noProof="0" dirty="0"/>
          </a:p>
        </p:txBody>
      </p:sp>
      <p:sp>
        <p:nvSpPr>
          <p:cNvPr id="2" name="Titre 1">
            <a:extLst>
              <a:ext uri="{FF2B5EF4-FFF2-40B4-BE49-F238E27FC236}">
                <a16:creationId xmlns:a16="http://schemas.microsoft.com/office/drawing/2014/main" id="{110731EC-67BA-493B-B1C7-6258DD2B6042}"/>
              </a:ext>
            </a:extLst>
          </p:cNvPr>
          <p:cNvSpPr>
            <a:spLocks noGrp="1"/>
          </p:cNvSpPr>
          <p:nvPr>
            <p:ph type="title"/>
          </p:nvPr>
        </p:nvSpPr>
        <p:spPr>
          <a:xfrm>
            <a:off x="838200" y="571465"/>
            <a:ext cx="5257801" cy="1325563"/>
          </a:xfrm>
        </p:spPr>
        <p:txBody>
          <a:bodyPr rtlCol="0" anchor="b">
            <a:normAutofit/>
          </a:bodyPr>
          <a:lstStyle>
            <a:lvl1pPr algn="r">
              <a:defRPr sz="4000">
                <a:latin typeface="+mj-lt"/>
              </a:defRPr>
            </a:lvl1pPr>
          </a:lstStyle>
          <a:p>
            <a:pPr rtl="0"/>
            <a:r>
              <a:rPr lang="fr-FR" noProof="0"/>
              <a:t>Modifiez le style du titre</a:t>
            </a:r>
            <a:endParaRPr lang="fr-FR" noProof="0" dirty="0"/>
          </a:p>
        </p:txBody>
      </p:sp>
      <p:sp>
        <p:nvSpPr>
          <p:cNvPr id="9" name="Espace réservé du texte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87825" y="2808079"/>
            <a:ext cx="4312353" cy="382749"/>
          </a:xfrm>
        </p:spPr>
        <p:txBody>
          <a:bodyPr vert="horz" lIns="0" tIns="45720" rIns="91440" bIns="45720" rtlCol="0" anchor="b">
            <a:normAutofit/>
          </a:bodyPr>
          <a:lstStyle>
            <a:lvl1pPr>
              <a:defRPr lang="en-US" sz="1600" b="1" dirty="0">
                <a:latin typeface="+mj-lt"/>
              </a:defRPr>
            </a:lvl1pPr>
          </a:lstStyle>
          <a:p>
            <a:pPr marL="0" lvl="0" indent="0" rtl="0">
              <a:buNone/>
            </a:pPr>
            <a:r>
              <a:rPr lang="fr-FR" noProof="0" dirty="0"/>
              <a:t>Cliquez pour ajouter un titre ici</a:t>
            </a:r>
          </a:p>
        </p:txBody>
      </p:sp>
      <p:sp>
        <p:nvSpPr>
          <p:cNvPr id="10" name="Espace réservé du texte 3">
            <a:extLst>
              <a:ext uri="{FF2B5EF4-FFF2-40B4-BE49-F238E27FC236}">
                <a16:creationId xmlns:a16="http://schemas.microsoft.com/office/drawing/2014/main" id="{37EBF543-63D2-4169-AB73-3F4BD242FA61}"/>
              </a:ext>
            </a:extLst>
          </p:cNvPr>
          <p:cNvSpPr>
            <a:spLocks noGrp="1"/>
          </p:cNvSpPr>
          <p:nvPr>
            <p:ph type="body" sz="quarter" idx="16"/>
          </p:nvPr>
        </p:nvSpPr>
        <p:spPr>
          <a:xfrm>
            <a:off x="6987825" y="3212363"/>
            <a:ext cx="4312353" cy="2962659"/>
          </a:xfrm>
        </p:spPr>
        <p:txBody>
          <a:bodyPr lIns="0" tIns="72000" rtlCol="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11" name="Forme 62" title="Décoratif">
            <a:extLst>
              <a:ext uri="{FF2B5EF4-FFF2-40B4-BE49-F238E27FC236}">
                <a16:creationId xmlns:a16="http://schemas.microsoft.com/office/drawing/2014/main" id="{2683CBB0-468F-4DD2-853B-FBFFA91B662E}"/>
              </a:ext>
            </a:extLst>
          </p:cNvPr>
          <p:cNvSpPr/>
          <p:nvPr userDrawn="1"/>
        </p:nvSpPr>
        <p:spPr>
          <a:xfrm rot="16200000" flipV="1">
            <a:off x="5130846" y="1256529"/>
            <a:ext cx="0" cy="1930310"/>
          </a:xfrm>
          <a:prstGeom prst="line">
            <a:avLst/>
          </a:prstGeom>
          <a:ln w="76200">
            <a:solidFill>
              <a:schemeClr val="accent1">
                <a:alpha val="97000"/>
              </a:schemeClr>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fr-FR" sz="1500" noProof="0" dirty="0"/>
          </a:p>
        </p:txBody>
      </p:sp>
    </p:spTree>
    <p:extLst>
      <p:ext uri="{BB962C8B-B14F-4D97-AF65-F5344CB8AC3E}">
        <p14:creationId xmlns:p14="http://schemas.microsoft.com/office/powerpoint/2010/main" val="4114414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Disposition personnalisé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E5DCEB-1CC8-4AEE-9DEC-6C62AD4FB42C}"/>
              </a:ext>
            </a:extLst>
          </p:cNvPr>
          <p:cNvSpPr/>
          <p:nvPr userDrawn="1"/>
        </p:nvSpPr>
        <p:spPr>
          <a:xfrm>
            <a:off x="0" y="3429000"/>
            <a:ext cx="60960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3" name="Espace réservé d’image 4" title="Décoratif">
            <a:extLst>
              <a:ext uri="{FF2B5EF4-FFF2-40B4-BE49-F238E27FC236}">
                <a16:creationId xmlns:a16="http://schemas.microsoft.com/office/drawing/2014/main" id="{BE84B7CE-D997-4F92-BD9D-3F9DE2782EF8}"/>
              </a:ext>
            </a:extLst>
          </p:cNvPr>
          <p:cNvSpPr>
            <a:spLocks noGrp="1"/>
          </p:cNvSpPr>
          <p:nvPr>
            <p:ph type="pic" sz="quarter" idx="10"/>
          </p:nvPr>
        </p:nvSpPr>
        <p:spPr>
          <a:xfrm>
            <a:off x="1" y="0"/>
            <a:ext cx="6096000" cy="3429000"/>
          </a:xfrm>
        </p:spPr>
        <p:txBody>
          <a:bodyPr rtlCol="0"/>
          <a:lstStyle/>
          <a:p>
            <a:pPr rtl="0"/>
            <a:r>
              <a:rPr lang="fr-FR" noProof="0"/>
              <a:t>Cliquez sur l'icône pour ajouter une image</a:t>
            </a:r>
            <a:endParaRPr lang="fr-FR" noProof="0" dirty="0"/>
          </a:p>
        </p:txBody>
      </p:sp>
      <p:sp>
        <p:nvSpPr>
          <p:cNvPr id="2" name="Titre 1">
            <a:extLst>
              <a:ext uri="{FF2B5EF4-FFF2-40B4-BE49-F238E27FC236}">
                <a16:creationId xmlns:a16="http://schemas.microsoft.com/office/drawing/2014/main" id="{110731EC-67BA-493B-B1C7-6258DD2B6042}"/>
              </a:ext>
            </a:extLst>
          </p:cNvPr>
          <p:cNvSpPr>
            <a:spLocks noGrp="1"/>
          </p:cNvSpPr>
          <p:nvPr>
            <p:ph type="title"/>
          </p:nvPr>
        </p:nvSpPr>
        <p:spPr>
          <a:xfrm>
            <a:off x="6987825" y="1190909"/>
            <a:ext cx="4554008" cy="1325563"/>
          </a:xfrm>
        </p:spPr>
        <p:txBody>
          <a:bodyPr lIns="0" rtlCol="0" anchor="b">
            <a:normAutofit/>
          </a:bodyPr>
          <a:lstStyle>
            <a:lvl1pPr algn="l">
              <a:defRPr sz="4000">
                <a:latin typeface="+mj-lt"/>
              </a:defRPr>
            </a:lvl1pPr>
          </a:lstStyle>
          <a:p>
            <a:pPr rtl="0"/>
            <a:r>
              <a:rPr lang="fr-FR" noProof="0"/>
              <a:t>Modifiez le style du titre</a:t>
            </a:r>
            <a:endParaRPr lang="fr-FR" noProof="0" dirty="0"/>
          </a:p>
        </p:txBody>
      </p:sp>
      <p:sp>
        <p:nvSpPr>
          <p:cNvPr id="9" name="Espace réservé du texte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97253" y="2516138"/>
            <a:ext cx="4544580" cy="382749"/>
          </a:xfrm>
        </p:spPr>
        <p:txBody>
          <a:bodyPr vert="horz" lIns="0" tIns="45720" rIns="91440" bIns="45720" rtlCol="0" anchor="b">
            <a:normAutofit/>
          </a:bodyPr>
          <a:lstStyle>
            <a:lvl1pPr>
              <a:defRPr lang="en-US" sz="1600" b="1" dirty="0">
                <a:latin typeface="+mj-lt"/>
              </a:defRPr>
            </a:lvl1pPr>
          </a:lstStyle>
          <a:p>
            <a:pPr marL="0" lvl="0" indent="0" rtl="0">
              <a:buNone/>
            </a:pPr>
            <a:r>
              <a:rPr lang="fr-FR" noProof="0" dirty="0"/>
              <a:t>Cliquez pour ajouter un titre ici</a:t>
            </a:r>
          </a:p>
        </p:txBody>
      </p:sp>
      <p:sp>
        <p:nvSpPr>
          <p:cNvPr id="10" name="Espace réservé du texte 3">
            <a:extLst>
              <a:ext uri="{FF2B5EF4-FFF2-40B4-BE49-F238E27FC236}">
                <a16:creationId xmlns:a16="http://schemas.microsoft.com/office/drawing/2014/main" id="{37EBF543-63D2-4169-AB73-3F4BD242FA61}"/>
              </a:ext>
            </a:extLst>
          </p:cNvPr>
          <p:cNvSpPr>
            <a:spLocks noGrp="1"/>
          </p:cNvSpPr>
          <p:nvPr>
            <p:ph type="body" sz="quarter" idx="16"/>
          </p:nvPr>
        </p:nvSpPr>
        <p:spPr>
          <a:xfrm>
            <a:off x="6997253" y="2920422"/>
            <a:ext cx="4544580" cy="3226378"/>
          </a:xfrm>
        </p:spPr>
        <p:txBody>
          <a:bodyPr lIns="0" tIns="72000" rtlCol="0">
            <a:normAutofit/>
          </a:bodyPr>
          <a:lstStyle>
            <a:lvl1pPr>
              <a:defRPr sz="1400"/>
            </a:lvl1pPr>
            <a:lvl2pPr>
              <a:defRPr sz="1200"/>
            </a:lvl2pPr>
            <a:lvl3pPr>
              <a:defRPr sz="1100"/>
            </a:lvl3pPr>
            <a:lvl4pPr>
              <a:defRPr sz="1050"/>
            </a:lvl4pPr>
            <a:lvl5pPr>
              <a:defRPr sz="1050"/>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texte 3">
            <a:extLst>
              <a:ext uri="{FF2B5EF4-FFF2-40B4-BE49-F238E27FC236}">
                <a16:creationId xmlns:a16="http://schemas.microsoft.com/office/drawing/2014/main" id="{9B53E20B-DD70-4AFB-9D9B-17969F880C06}"/>
              </a:ext>
            </a:extLst>
          </p:cNvPr>
          <p:cNvSpPr>
            <a:spLocks noGrp="1"/>
          </p:cNvSpPr>
          <p:nvPr>
            <p:ph type="body" sz="quarter" idx="15"/>
          </p:nvPr>
        </p:nvSpPr>
        <p:spPr>
          <a:xfrm>
            <a:off x="838199" y="3606800"/>
            <a:ext cx="4927601" cy="2540000"/>
          </a:xfrm>
        </p:spPr>
        <p:txBody>
          <a:bodyPr lIns="0" tIns="72000" rtlCol="0">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Tree>
    <p:extLst>
      <p:ext uri="{BB962C8B-B14F-4D97-AF65-F5344CB8AC3E}">
        <p14:creationId xmlns:p14="http://schemas.microsoft.com/office/powerpoint/2010/main" val="2616603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Disposition personnalisée">
    <p:spTree>
      <p:nvGrpSpPr>
        <p:cNvPr id="1" name=""/>
        <p:cNvGrpSpPr/>
        <p:nvPr/>
      </p:nvGrpSpPr>
      <p:grpSpPr>
        <a:xfrm>
          <a:off x="0" y="0"/>
          <a:ext cx="0" cy="0"/>
          <a:chOff x="0" y="0"/>
          <a:chExt cx="0" cy="0"/>
        </a:xfrm>
      </p:grpSpPr>
      <p:sp>
        <p:nvSpPr>
          <p:cNvPr id="7" name="Espace réservé d’image 4" title="Décoratif">
            <a:extLst>
              <a:ext uri="{FF2B5EF4-FFF2-40B4-BE49-F238E27FC236}">
                <a16:creationId xmlns:a16="http://schemas.microsoft.com/office/drawing/2014/main" id="{BE84B7CE-D997-4F92-BD9D-3F9DE2782EF8}"/>
              </a:ext>
            </a:extLst>
          </p:cNvPr>
          <p:cNvSpPr>
            <a:spLocks noGrp="1"/>
          </p:cNvSpPr>
          <p:nvPr>
            <p:ph type="pic" sz="quarter" idx="16"/>
          </p:nvPr>
        </p:nvSpPr>
        <p:spPr>
          <a:xfrm>
            <a:off x="0" y="0"/>
            <a:ext cx="3708400" cy="6853712"/>
          </a:xfrm>
          <a:solidFill>
            <a:schemeClr val="bg1">
              <a:lumMod val="95000"/>
            </a:schemeClr>
          </a:solidFill>
        </p:spPr>
        <p:txBody>
          <a:bodyPr rtlCol="0"/>
          <a:lstStyle/>
          <a:p>
            <a:pPr rtl="0"/>
            <a:r>
              <a:rPr lang="fr-FR" noProof="0"/>
              <a:t>Cliquez sur l'icône pour ajouter une image</a:t>
            </a:r>
            <a:endParaRPr lang="fr-FR" noProof="0" dirty="0"/>
          </a:p>
        </p:txBody>
      </p:sp>
      <p:sp>
        <p:nvSpPr>
          <p:cNvPr id="11" name="Rectangle 10" title="Décoratif"/>
          <p:cNvSpPr/>
          <p:nvPr userDrawn="1"/>
        </p:nvSpPr>
        <p:spPr>
          <a:xfrm>
            <a:off x="3708400" y="0"/>
            <a:ext cx="4775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a:extLst>
              <a:ext uri="{FF2B5EF4-FFF2-40B4-BE49-F238E27FC236}">
                <a16:creationId xmlns:a16="http://schemas.microsoft.com/office/drawing/2014/main" id="{110731EC-67BA-493B-B1C7-6258DD2B6042}"/>
              </a:ext>
            </a:extLst>
          </p:cNvPr>
          <p:cNvSpPr>
            <a:spLocks noGrp="1"/>
          </p:cNvSpPr>
          <p:nvPr>
            <p:ph type="title"/>
          </p:nvPr>
        </p:nvSpPr>
        <p:spPr>
          <a:xfrm>
            <a:off x="4252921" y="936980"/>
            <a:ext cx="3686159" cy="1466055"/>
          </a:xfrm>
        </p:spPr>
        <p:txBody>
          <a:bodyPr lIns="0" rtlCol="0" anchor="t">
            <a:normAutofit/>
          </a:bodyPr>
          <a:lstStyle>
            <a:lvl1pPr algn="l">
              <a:defRPr sz="4000">
                <a:solidFill>
                  <a:schemeClr val="bg1"/>
                </a:solidFill>
                <a:latin typeface="+mj-lt"/>
              </a:defRPr>
            </a:lvl1pPr>
          </a:lstStyle>
          <a:p>
            <a:pPr rtl="0"/>
            <a:r>
              <a:rPr lang="fr-FR" noProof="0"/>
              <a:t>Modifiez le style du titre</a:t>
            </a:r>
            <a:endParaRPr lang="fr-FR" noProof="0" dirty="0"/>
          </a:p>
        </p:txBody>
      </p:sp>
      <p:sp>
        <p:nvSpPr>
          <p:cNvPr id="8" name="Espace réservé du texte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252988" y="2407322"/>
            <a:ext cx="3686025" cy="382749"/>
          </a:xfrm>
        </p:spPr>
        <p:txBody>
          <a:bodyPr lIns="0" rtlCol="0" anchor="b">
            <a:normAutofit/>
          </a:bodyPr>
          <a:lstStyle>
            <a:lvl1pPr marL="0" indent="0">
              <a:buNone/>
              <a:defRPr sz="1600" b="1">
                <a:solidFill>
                  <a:schemeClr val="bg1"/>
                </a:solidFill>
                <a:latin typeface="+mj-lt"/>
                <a:cs typeface="Arial" panose="020B0604020202020204" pitchFamily="34" charset="0"/>
              </a:defRPr>
            </a:lvl1pPr>
          </a:lstStyle>
          <a:p>
            <a:pPr lvl="0" rtl="0"/>
            <a:r>
              <a:rPr lang="fr-FR" noProof="0" dirty="0"/>
              <a:t>Cliquez pour ajouter un titre ici</a:t>
            </a:r>
          </a:p>
        </p:txBody>
      </p:sp>
      <p:sp>
        <p:nvSpPr>
          <p:cNvPr id="4" name="Espace réservé du texte 3">
            <a:extLst>
              <a:ext uri="{FF2B5EF4-FFF2-40B4-BE49-F238E27FC236}">
                <a16:creationId xmlns:a16="http://schemas.microsoft.com/office/drawing/2014/main" id="{9B53E20B-DD70-4AFB-9D9B-17969F880C06}"/>
              </a:ext>
            </a:extLst>
          </p:cNvPr>
          <p:cNvSpPr>
            <a:spLocks noGrp="1"/>
          </p:cNvSpPr>
          <p:nvPr>
            <p:ph type="body" sz="quarter" idx="15"/>
          </p:nvPr>
        </p:nvSpPr>
        <p:spPr>
          <a:xfrm>
            <a:off x="4252921" y="2811606"/>
            <a:ext cx="3686159" cy="3044825"/>
          </a:xfrm>
        </p:spPr>
        <p:txBody>
          <a:bodyPr lIns="0" tIns="72000" rtlCol="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12" name="Espace réservé d’image 4" title="Décoratif">
            <a:extLst>
              <a:ext uri="{FF2B5EF4-FFF2-40B4-BE49-F238E27FC236}">
                <a16:creationId xmlns:a16="http://schemas.microsoft.com/office/drawing/2014/main" id="{BE84B7CE-D997-4F92-BD9D-3F9DE2782EF8}"/>
              </a:ext>
            </a:extLst>
          </p:cNvPr>
          <p:cNvSpPr>
            <a:spLocks noGrp="1"/>
          </p:cNvSpPr>
          <p:nvPr>
            <p:ph type="pic" sz="quarter" idx="17"/>
          </p:nvPr>
        </p:nvSpPr>
        <p:spPr>
          <a:xfrm>
            <a:off x="8483600" y="0"/>
            <a:ext cx="3708400" cy="6853712"/>
          </a:xfrm>
          <a:solidFill>
            <a:schemeClr val="bg1">
              <a:lumMod val="95000"/>
            </a:schemeClr>
          </a:solidFill>
        </p:spPr>
        <p:txBody>
          <a:bodyPr rtlCol="0"/>
          <a:lstStyle/>
          <a:p>
            <a:pPr rtl="0"/>
            <a:r>
              <a:rPr lang="fr-FR" noProof="0"/>
              <a:t>Cliquez sur l'icône pour ajouter une image</a:t>
            </a:r>
            <a:endParaRPr lang="fr-FR" noProof="0" dirty="0"/>
          </a:p>
        </p:txBody>
      </p:sp>
    </p:spTree>
    <p:extLst>
      <p:ext uri="{BB962C8B-B14F-4D97-AF65-F5344CB8AC3E}">
        <p14:creationId xmlns:p14="http://schemas.microsoft.com/office/powerpoint/2010/main" val="315506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Diapositive de titre avec image">
    <p:spTree>
      <p:nvGrpSpPr>
        <p:cNvPr id="1" name=""/>
        <p:cNvGrpSpPr/>
        <p:nvPr/>
      </p:nvGrpSpPr>
      <p:grpSpPr>
        <a:xfrm>
          <a:off x="0" y="0"/>
          <a:ext cx="0" cy="0"/>
          <a:chOff x="0" y="0"/>
          <a:chExt cx="0" cy="0"/>
        </a:xfrm>
      </p:grpSpPr>
      <p:sp>
        <p:nvSpPr>
          <p:cNvPr id="7" name="Espace réservé d’image 4" title="Décoratif">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6853712"/>
          </a:xfrm>
          <a:solidFill>
            <a:schemeClr val="bg1">
              <a:lumMod val="95000"/>
            </a:schemeClr>
          </a:solidFill>
        </p:spPr>
        <p:txBody>
          <a:bodyPr rtlCol="0"/>
          <a:lstStyle/>
          <a:p>
            <a:pPr rtl="0"/>
            <a:r>
              <a:rPr lang="fr-FR" noProof="0"/>
              <a:t>Cliquez sur l'icône pour ajouter une image</a:t>
            </a:r>
            <a:endParaRPr lang="fr-FR" noProof="0" dirty="0"/>
          </a:p>
        </p:txBody>
      </p:sp>
      <p:sp>
        <p:nvSpPr>
          <p:cNvPr id="6" name="Titr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rtlCol="0" anchor="t">
            <a:noAutofit/>
          </a:bodyPr>
          <a:lstStyle>
            <a:lvl1pPr>
              <a:defRPr sz="5000" b="1">
                <a:solidFill>
                  <a:schemeClr val="bg1"/>
                </a:solidFill>
                <a:latin typeface="+mj-lt"/>
              </a:defRPr>
            </a:lvl1pPr>
          </a:lstStyle>
          <a:p>
            <a:pPr rtl="0"/>
            <a:r>
              <a:rPr lang="fr-FR" noProof="0" dirty="0"/>
              <a:t>MERCI</a:t>
            </a:r>
          </a:p>
        </p:txBody>
      </p:sp>
      <p:sp>
        <p:nvSpPr>
          <p:cNvPr id="13" name="Espace réservé du texte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rtlCol="0">
            <a:normAutofit/>
          </a:bodyPr>
          <a:lstStyle>
            <a:lvl1pPr marL="0" indent="0">
              <a:buNone/>
              <a:defRPr sz="1600" spc="300">
                <a:solidFill>
                  <a:schemeClr val="bg1"/>
                </a:solidFill>
                <a:latin typeface="+mn-lt"/>
                <a:cs typeface="Arial" panose="020B0604020202020204" pitchFamily="34" charset="0"/>
              </a:defRPr>
            </a:lvl1pPr>
          </a:lstStyle>
          <a:p>
            <a:pPr lvl="0" rtl="0"/>
            <a:r>
              <a:rPr lang="fr-FR" noProof="0" dirty="0"/>
              <a:t>WWW.WEBSITENAME.COM</a:t>
            </a:r>
          </a:p>
        </p:txBody>
      </p:sp>
      <p:sp>
        <p:nvSpPr>
          <p:cNvPr id="5" name="Forme 62" title="Décoratif">
            <a:extLst>
              <a:ext uri="{FF2B5EF4-FFF2-40B4-BE49-F238E27FC236}">
                <a16:creationId xmlns:a16="http://schemas.microsoft.com/office/drawing/2014/main" id="{E1A23DB6-E067-4A30-8C4B-98B452428518}"/>
              </a:ext>
            </a:extLst>
          </p:cNvPr>
          <p:cNvSpPr/>
          <p:nvPr userDrawn="1"/>
        </p:nvSpPr>
        <p:spPr>
          <a:xfrm rot="16200000" flipV="1">
            <a:off x="1918496" y="1819845"/>
            <a:ext cx="1" cy="2188805"/>
          </a:xfrm>
          <a:prstGeom prst="line">
            <a:avLst/>
          </a:prstGeom>
          <a:ln w="76200">
            <a:solidFill>
              <a:schemeClr val="accent1">
                <a:lumMod val="60000"/>
                <a:lumOff val="40000"/>
              </a:schemeClr>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fr-FR" sz="1500" noProof="0" dirty="0"/>
          </a:p>
        </p:txBody>
      </p:sp>
    </p:spTree>
    <p:extLst>
      <p:ext uri="{BB962C8B-B14F-4D97-AF65-F5344CB8AC3E}">
        <p14:creationId xmlns:p14="http://schemas.microsoft.com/office/powerpoint/2010/main" val="3604762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Disposition personnalisée">
    <p:spTree>
      <p:nvGrpSpPr>
        <p:cNvPr id="1" name=""/>
        <p:cNvGrpSpPr/>
        <p:nvPr/>
      </p:nvGrpSpPr>
      <p:grpSpPr>
        <a:xfrm>
          <a:off x="0" y="0"/>
          <a:ext cx="0" cy="0"/>
          <a:chOff x="0" y="0"/>
          <a:chExt cx="0" cy="0"/>
        </a:xfrm>
      </p:grpSpPr>
      <p:sp>
        <p:nvSpPr>
          <p:cNvPr id="12" name="Rectangle 11" title="Décoratif">
            <a:extLst>
              <a:ext uri="{FF2B5EF4-FFF2-40B4-BE49-F238E27FC236}">
                <a16:creationId xmlns:a16="http://schemas.microsoft.com/office/drawing/2014/main" id="{60EEF041-4EFF-410A-AFB4-25A65B462B2D}"/>
              </a:ext>
            </a:extLst>
          </p:cNvPr>
          <p:cNvSpPr/>
          <p:nvPr userDrawn="1"/>
        </p:nvSpPr>
        <p:spPr>
          <a:xfrm>
            <a:off x="8181847" y="0"/>
            <a:ext cx="40101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 name="Rectangle 2" title="Décoratif">
            <a:extLst>
              <a:ext uri="{FF2B5EF4-FFF2-40B4-BE49-F238E27FC236}">
                <a16:creationId xmlns:a16="http://schemas.microsoft.com/office/drawing/2014/main" id="{60EEF041-4EFF-410A-AFB4-25A65B462B2D}"/>
              </a:ext>
            </a:extLst>
          </p:cNvPr>
          <p:cNvSpPr/>
          <p:nvPr userDrawn="1"/>
        </p:nvSpPr>
        <p:spPr>
          <a:xfrm>
            <a:off x="4171694" y="0"/>
            <a:ext cx="401015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8" name="Espace réservé du texte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333757" y="1680547"/>
            <a:ext cx="3686025" cy="382749"/>
          </a:xfrm>
        </p:spPr>
        <p:txBody>
          <a:bodyPr lIns="0" rtlCol="0" anchor="b">
            <a:normAutofit/>
          </a:bodyPr>
          <a:lstStyle>
            <a:lvl1pPr marL="0" indent="0">
              <a:buNone/>
              <a:defRPr sz="1600" b="1">
                <a:solidFill>
                  <a:schemeClr val="bg1"/>
                </a:solidFill>
                <a:latin typeface="+mj-lt"/>
                <a:cs typeface="Arial" panose="020B0604020202020204" pitchFamily="34" charset="0"/>
              </a:defRPr>
            </a:lvl1pPr>
          </a:lstStyle>
          <a:p>
            <a:pPr lvl="0" rtl="0"/>
            <a:r>
              <a:rPr lang="fr-FR" noProof="0" dirty="0"/>
              <a:t>Cliquez pour ajouter un titre ici</a:t>
            </a:r>
          </a:p>
        </p:txBody>
      </p:sp>
      <p:sp>
        <p:nvSpPr>
          <p:cNvPr id="9" name="Espace réservé du texte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375228" y="1680547"/>
            <a:ext cx="3658010"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rtl="0"/>
            <a:r>
              <a:rPr lang="fr-FR" noProof="0" dirty="0"/>
              <a:t>Cliquez pour ajouter un titre ici</a:t>
            </a:r>
          </a:p>
        </p:txBody>
      </p:sp>
      <p:sp>
        <p:nvSpPr>
          <p:cNvPr id="4" name="Espace réservé du texte 3">
            <a:extLst>
              <a:ext uri="{FF2B5EF4-FFF2-40B4-BE49-F238E27FC236}">
                <a16:creationId xmlns:a16="http://schemas.microsoft.com/office/drawing/2014/main" id="{9B53E20B-DD70-4AFB-9D9B-17969F880C06}"/>
              </a:ext>
            </a:extLst>
          </p:cNvPr>
          <p:cNvSpPr>
            <a:spLocks noGrp="1"/>
          </p:cNvSpPr>
          <p:nvPr>
            <p:ph type="body" sz="quarter" idx="15"/>
          </p:nvPr>
        </p:nvSpPr>
        <p:spPr>
          <a:xfrm>
            <a:off x="4333454" y="2084831"/>
            <a:ext cx="3686159" cy="3044825"/>
          </a:xfrm>
        </p:spPr>
        <p:txBody>
          <a:bodyPr lIns="0" tIns="72000" rtlCol="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10" name="Espace réservé du texte 3">
            <a:extLst>
              <a:ext uri="{FF2B5EF4-FFF2-40B4-BE49-F238E27FC236}">
                <a16:creationId xmlns:a16="http://schemas.microsoft.com/office/drawing/2014/main" id="{37EBF543-63D2-4169-AB73-3F4BD242FA61}"/>
              </a:ext>
            </a:extLst>
          </p:cNvPr>
          <p:cNvSpPr>
            <a:spLocks noGrp="1"/>
          </p:cNvSpPr>
          <p:nvPr>
            <p:ph type="body" sz="quarter" idx="16"/>
          </p:nvPr>
        </p:nvSpPr>
        <p:spPr>
          <a:xfrm>
            <a:off x="8375228" y="2084831"/>
            <a:ext cx="3658010" cy="3044825"/>
          </a:xfrm>
        </p:spPr>
        <p:txBody>
          <a:bodyPr lIns="0" tIns="72000" rtlCol="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11" name="Titre 1">
            <a:extLst>
              <a:ext uri="{FF2B5EF4-FFF2-40B4-BE49-F238E27FC236}">
                <a16:creationId xmlns:a16="http://schemas.microsoft.com/office/drawing/2014/main" id="{110731EC-67BA-493B-B1C7-6258DD2B6042}"/>
              </a:ext>
            </a:extLst>
          </p:cNvPr>
          <p:cNvSpPr>
            <a:spLocks noGrp="1"/>
          </p:cNvSpPr>
          <p:nvPr>
            <p:ph type="title"/>
          </p:nvPr>
        </p:nvSpPr>
        <p:spPr>
          <a:xfrm>
            <a:off x="403410" y="1670007"/>
            <a:ext cx="3686159" cy="1466055"/>
          </a:xfrm>
        </p:spPr>
        <p:txBody>
          <a:bodyPr lIns="0" rtlCol="0" anchor="t">
            <a:normAutofit/>
          </a:bodyPr>
          <a:lstStyle>
            <a:lvl1pPr algn="l">
              <a:defRPr sz="4000">
                <a:solidFill>
                  <a:schemeClr val="tx1"/>
                </a:solidFill>
                <a:latin typeface="+mj-lt"/>
              </a:defRPr>
            </a:lvl1pPr>
          </a:lstStyle>
          <a:p>
            <a:pPr rtl="0"/>
            <a:r>
              <a:rPr lang="fr-FR" noProof="0"/>
              <a:t>Modifiez le style du titre</a:t>
            </a:r>
            <a:endParaRPr lang="fr-FR" noProof="0" dirty="0"/>
          </a:p>
        </p:txBody>
      </p:sp>
    </p:spTree>
    <p:extLst>
      <p:ext uri="{BB962C8B-B14F-4D97-AF65-F5344CB8AC3E}">
        <p14:creationId xmlns:p14="http://schemas.microsoft.com/office/powerpoint/2010/main" val="3904490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_Disposition personnalisée">
    <p:spTree>
      <p:nvGrpSpPr>
        <p:cNvPr id="1" name=""/>
        <p:cNvGrpSpPr/>
        <p:nvPr/>
      </p:nvGrpSpPr>
      <p:grpSpPr>
        <a:xfrm>
          <a:off x="0" y="0"/>
          <a:ext cx="0" cy="0"/>
          <a:chOff x="0" y="0"/>
          <a:chExt cx="0" cy="0"/>
        </a:xfrm>
      </p:grpSpPr>
      <p:sp>
        <p:nvSpPr>
          <p:cNvPr id="6" name="Espace réservé d’image 5" title="Décoratif">
            <a:extLst>
              <a:ext uri="{FF2B5EF4-FFF2-40B4-BE49-F238E27FC236}">
                <a16:creationId xmlns:a16="http://schemas.microsoft.com/office/drawing/2014/main" id="{09156155-C47D-47A0-A08D-DCAC4D742D3F}"/>
              </a:ext>
            </a:extLst>
          </p:cNvPr>
          <p:cNvSpPr>
            <a:spLocks noGrp="1"/>
          </p:cNvSpPr>
          <p:nvPr>
            <p:ph type="pic" sz="quarter" idx="17"/>
          </p:nvPr>
        </p:nvSpPr>
        <p:spPr>
          <a:xfrm>
            <a:off x="0" y="0"/>
            <a:ext cx="12192000" cy="3408892"/>
          </a:xfrm>
        </p:spPr>
        <p:txBody>
          <a:bodyPr rtlCol="0"/>
          <a:lstStyle/>
          <a:p>
            <a:pPr rtl="0"/>
            <a:r>
              <a:rPr lang="fr-FR" noProof="0"/>
              <a:t>Cliquez sur l'icône pour ajouter une image</a:t>
            </a:r>
            <a:endParaRPr lang="fr-FR" noProof="0" dirty="0"/>
          </a:p>
        </p:txBody>
      </p:sp>
      <p:sp>
        <p:nvSpPr>
          <p:cNvPr id="11" name="Titre 1" title="Décoratif">
            <a:extLst>
              <a:ext uri="{FF2B5EF4-FFF2-40B4-BE49-F238E27FC236}">
                <a16:creationId xmlns:a16="http://schemas.microsoft.com/office/drawing/2014/main" id="{FC8F08DC-8736-4BFE-8B72-8DD4184DEBE1}"/>
              </a:ext>
            </a:extLst>
          </p:cNvPr>
          <p:cNvSpPr txBox="1">
            <a:spLocks/>
          </p:cNvSpPr>
          <p:nvPr userDrawn="1"/>
        </p:nvSpPr>
        <p:spPr>
          <a:xfrm>
            <a:off x="-1" y="3408891"/>
            <a:ext cx="12203575" cy="344910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rtl="0"/>
            <a:endParaRPr lang="fr-FR" noProof="0" dirty="0"/>
          </a:p>
        </p:txBody>
      </p:sp>
      <p:sp>
        <p:nvSpPr>
          <p:cNvPr id="8" name="Espace réservé du texte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3666354"/>
            <a:ext cx="3448800" cy="382749"/>
          </a:xfrm>
        </p:spPr>
        <p:txBody>
          <a:bodyPr lIns="0" rtlCol="0" anchor="b">
            <a:normAutofit/>
          </a:bodyPr>
          <a:lstStyle>
            <a:lvl1pPr marL="0" indent="0">
              <a:buNone/>
              <a:defRPr sz="1600" b="1">
                <a:solidFill>
                  <a:schemeClr val="bg1"/>
                </a:solidFill>
                <a:latin typeface="+mj-lt"/>
                <a:cs typeface="Arial" panose="020B0604020202020204" pitchFamily="34" charset="0"/>
              </a:defRPr>
            </a:lvl1pPr>
          </a:lstStyle>
          <a:p>
            <a:pPr lvl="0" rtl="0"/>
            <a:r>
              <a:rPr lang="fr-FR" noProof="0" dirty="0"/>
              <a:t>Cliquez pour ajouter un titre ici</a:t>
            </a:r>
          </a:p>
        </p:txBody>
      </p:sp>
      <p:sp>
        <p:nvSpPr>
          <p:cNvPr id="9" name="Espace réservé du texte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254055" y="3666354"/>
            <a:ext cx="3450265"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rtl="0"/>
            <a:r>
              <a:rPr lang="fr-FR" noProof="0" dirty="0"/>
              <a:t>Cliquez pour ajouter un titre ici</a:t>
            </a:r>
          </a:p>
        </p:txBody>
      </p:sp>
      <p:sp>
        <p:nvSpPr>
          <p:cNvPr id="4" name="Espace réservé du texte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4070639"/>
            <a:ext cx="3448800" cy="2253961"/>
          </a:xfrm>
        </p:spPr>
        <p:txBody>
          <a:bodyPr lIns="0" tIns="72000" rtlCol="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10" name="Espace réservé du texte 3">
            <a:extLst>
              <a:ext uri="{FF2B5EF4-FFF2-40B4-BE49-F238E27FC236}">
                <a16:creationId xmlns:a16="http://schemas.microsoft.com/office/drawing/2014/main" id="{37EBF543-63D2-4169-AB73-3F4BD242FA61}"/>
              </a:ext>
            </a:extLst>
          </p:cNvPr>
          <p:cNvSpPr>
            <a:spLocks noGrp="1"/>
          </p:cNvSpPr>
          <p:nvPr>
            <p:ph type="body" sz="quarter" idx="16"/>
          </p:nvPr>
        </p:nvSpPr>
        <p:spPr>
          <a:xfrm>
            <a:off x="8254055" y="4070639"/>
            <a:ext cx="3450265" cy="2253961"/>
          </a:xfrm>
        </p:spPr>
        <p:txBody>
          <a:bodyPr lIns="0" tIns="72000" rtlCol="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14" name="Titre 1">
            <a:extLst>
              <a:ext uri="{FF2B5EF4-FFF2-40B4-BE49-F238E27FC236}">
                <a16:creationId xmlns:a16="http://schemas.microsoft.com/office/drawing/2014/main" id="{110731EC-67BA-493B-B1C7-6258DD2B6042}"/>
              </a:ext>
            </a:extLst>
          </p:cNvPr>
          <p:cNvSpPr>
            <a:spLocks noGrp="1"/>
          </p:cNvSpPr>
          <p:nvPr>
            <p:ph type="title"/>
          </p:nvPr>
        </p:nvSpPr>
        <p:spPr>
          <a:xfrm>
            <a:off x="838200" y="4049104"/>
            <a:ext cx="3136900" cy="2168682"/>
          </a:xfrm>
        </p:spPr>
        <p:txBody>
          <a:bodyPr lIns="0" rtlCol="0" anchor="ctr">
            <a:normAutofit/>
          </a:bodyPr>
          <a:lstStyle>
            <a:lvl1pPr algn="l">
              <a:defRPr sz="4000">
                <a:solidFill>
                  <a:schemeClr val="bg1"/>
                </a:solidFill>
                <a:latin typeface="+mj-lt"/>
              </a:defRPr>
            </a:lvl1pPr>
          </a:lstStyle>
          <a:p>
            <a:pPr rtl="0"/>
            <a:r>
              <a:rPr lang="fr-FR" noProof="0"/>
              <a:t>Modifiez le style du titre</a:t>
            </a:r>
            <a:endParaRPr lang="fr-FR" noProof="0" dirty="0"/>
          </a:p>
        </p:txBody>
      </p:sp>
    </p:spTree>
    <p:extLst>
      <p:ext uri="{BB962C8B-B14F-4D97-AF65-F5344CB8AC3E}">
        <p14:creationId xmlns:p14="http://schemas.microsoft.com/office/powerpoint/2010/main" val="1007210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1_Disposition personnalisée">
    <p:spTree>
      <p:nvGrpSpPr>
        <p:cNvPr id="1" name=""/>
        <p:cNvGrpSpPr/>
        <p:nvPr/>
      </p:nvGrpSpPr>
      <p:grpSpPr>
        <a:xfrm>
          <a:off x="0" y="0"/>
          <a:ext cx="0" cy="0"/>
          <a:chOff x="0" y="0"/>
          <a:chExt cx="0" cy="0"/>
        </a:xfrm>
      </p:grpSpPr>
      <p:sp>
        <p:nvSpPr>
          <p:cNvPr id="11" name="Titre 1" title="Décoratif">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rtl="0"/>
            <a:endParaRPr lang="fr-FR" noProof="0" dirty="0"/>
          </a:p>
        </p:txBody>
      </p:sp>
      <p:sp>
        <p:nvSpPr>
          <p:cNvPr id="12" name="Titre 1" title="Décoratif">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1">
              <a:lumMod val="60000"/>
              <a:lumOff val="40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rtl="0"/>
            <a:endParaRPr lang="fr-FR" noProof="0" dirty="0"/>
          </a:p>
        </p:txBody>
      </p:sp>
      <p:sp>
        <p:nvSpPr>
          <p:cNvPr id="8" name="Espace réservé du texte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rtlCol="0" anchor="b">
            <a:normAutofit/>
          </a:bodyPr>
          <a:lstStyle>
            <a:lvl1pPr marL="0" indent="0">
              <a:buNone/>
              <a:defRPr sz="1600" b="1">
                <a:solidFill>
                  <a:schemeClr val="bg1"/>
                </a:solidFill>
                <a:latin typeface="+mj-lt"/>
                <a:cs typeface="Arial" panose="020B0604020202020204" pitchFamily="34" charset="0"/>
              </a:defRPr>
            </a:lvl1pPr>
          </a:lstStyle>
          <a:p>
            <a:pPr lvl="0" rtl="0"/>
            <a:r>
              <a:rPr lang="fr-FR" noProof="0" dirty="0"/>
              <a:t>Cliquez pour ajouter un titre ici</a:t>
            </a:r>
          </a:p>
        </p:txBody>
      </p:sp>
      <p:sp>
        <p:nvSpPr>
          <p:cNvPr id="9" name="Espace réservé du texte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rtl="0"/>
            <a:r>
              <a:rPr lang="fr-FR" noProof="0" dirty="0"/>
              <a:t>Cliquez pour ajouter un titre ici</a:t>
            </a:r>
          </a:p>
        </p:txBody>
      </p:sp>
      <p:sp>
        <p:nvSpPr>
          <p:cNvPr id="4" name="Espace réservé du texte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rtlCol="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10" name="Espace réservé du texte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rtlCol="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14" name="Titr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rtlCol="0" anchor="t">
            <a:normAutofit/>
          </a:bodyPr>
          <a:lstStyle>
            <a:lvl1pPr algn="ctr">
              <a:defRPr sz="4000">
                <a:solidFill>
                  <a:schemeClr val="tx1"/>
                </a:solidFill>
                <a:latin typeface="+mj-lt"/>
              </a:defRPr>
            </a:lvl1pPr>
          </a:lstStyle>
          <a:p>
            <a:pPr rtl="0"/>
            <a:r>
              <a:rPr lang="fr-FR" noProof="0"/>
              <a:t>Modifiez le style du titre</a:t>
            </a:r>
            <a:endParaRPr lang="fr-FR" noProof="0" dirty="0"/>
          </a:p>
        </p:txBody>
      </p:sp>
      <p:sp>
        <p:nvSpPr>
          <p:cNvPr id="15" name="Forme 62" title="Décoratif">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40000"/>
                <a:lumOff val="60000"/>
              </a:schemeClr>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fr-FR" sz="1500" noProof="0" dirty="0"/>
          </a:p>
        </p:txBody>
      </p:sp>
    </p:spTree>
    <p:extLst>
      <p:ext uri="{BB962C8B-B14F-4D97-AF65-F5344CB8AC3E}">
        <p14:creationId xmlns:p14="http://schemas.microsoft.com/office/powerpoint/2010/main" val="1723485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2_Disposition personnalisée">
    <p:spTree>
      <p:nvGrpSpPr>
        <p:cNvPr id="1" name=""/>
        <p:cNvGrpSpPr/>
        <p:nvPr/>
      </p:nvGrpSpPr>
      <p:grpSpPr>
        <a:xfrm>
          <a:off x="0" y="0"/>
          <a:ext cx="0" cy="0"/>
          <a:chOff x="0" y="0"/>
          <a:chExt cx="0" cy="0"/>
        </a:xfrm>
      </p:grpSpPr>
      <p:sp>
        <p:nvSpPr>
          <p:cNvPr id="11" name="Titre 1" title="Décoratif">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2"/>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rtl="0"/>
            <a:endParaRPr lang="fr-FR" noProof="0" dirty="0"/>
          </a:p>
        </p:txBody>
      </p:sp>
      <p:sp>
        <p:nvSpPr>
          <p:cNvPr id="12" name="Titre 1" title="Décoratif">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2">
              <a:lumMod val="75000"/>
              <a:lumOff val="25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rtl="0"/>
            <a:endParaRPr lang="fr-FR" noProof="0" dirty="0"/>
          </a:p>
        </p:txBody>
      </p:sp>
      <p:sp>
        <p:nvSpPr>
          <p:cNvPr id="8" name="Espace réservé du texte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rtlCol="0" anchor="b">
            <a:normAutofit/>
          </a:bodyPr>
          <a:lstStyle>
            <a:lvl1pPr marL="0" indent="0">
              <a:buNone/>
              <a:defRPr sz="1600" b="1">
                <a:solidFill>
                  <a:schemeClr val="bg1"/>
                </a:solidFill>
                <a:latin typeface="+mj-lt"/>
                <a:cs typeface="Arial" panose="020B0604020202020204" pitchFamily="34" charset="0"/>
              </a:defRPr>
            </a:lvl1pPr>
          </a:lstStyle>
          <a:p>
            <a:pPr lvl="0" rtl="0"/>
            <a:r>
              <a:rPr lang="fr-FR" noProof="0" dirty="0"/>
              <a:t>Cliquez pour ajouter un titre ici</a:t>
            </a:r>
          </a:p>
        </p:txBody>
      </p:sp>
      <p:sp>
        <p:nvSpPr>
          <p:cNvPr id="9" name="Espace réservé du texte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rtl="0"/>
            <a:r>
              <a:rPr lang="fr-FR" noProof="0" dirty="0"/>
              <a:t>Cliquez pour ajouter un titre ici</a:t>
            </a:r>
          </a:p>
        </p:txBody>
      </p:sp>
      <p:sp>
        <p:nvSpPr>
          <p:cNvPr id="4" name="Espace réservé du texte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rtlCol="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10" name="Espace réservé du texte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rtlCol="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14" name="Titr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rtlCol="0" anchor="t">
            <a:normAutofit/>
          </a:bodyPr>
          <a:lstStyle>
            <a:lvl1pPr algn="ctr">
              <a:defRPr sz="4000">
                <a:solidFill>
                  <a:schemeClr val="tx1"/>
                </a:solidFill>
                <a:latin typeface="+mj-lt"/>
              </a:defRPr>
            </a:lvl1pPr>
          </a:lstStyle>
          <a:p>
            <a:pPr rtl="0"/>
            <a:r>
              <a:rPr lang="fr-FR" noProof="0"/>
              <a:t>Modifiez le style du titre</a:t>
            </a:r>
            <a:endParaRPr lang="fr-FR" noProof="0" dirty="0"/>
          </a:p>
        </p:txBody>
      </p:sp>
      <p:sp>
        <p:nvSpPr>
          <p:cNvPr id="15" name="Forme 62" title="Décoratif">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50000"/>
                <a:lumOff val="50000"/>
              </a:schemeClr>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fr-FR" sz="1500" noProof="0" dirty="0"/>
          </a:p>
        </p:txBody>
      </p:sp>
    </p:spTree>
    <p:extLst>
      <p:ext uri="{BB962C8B-B14F-4D97-AF65-F5344CB8AC3E}">
        <p14:creationId xmlns:p14="http://schemas.microsoft.com/office/powerpoint/2010/main" val="184964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rtlCol="0" anchor="b">
            <a:normAutofit/>
          </a:bodyPr>
          <a:lstStyle>
            <a:lvl1pPr algn="r">
              <a:defRPr sz="4000">
                <a:latin typeface="+mj-lt"/>
              </a:defRPr>
            </a:lvl1pPr>
          </a:lstStyle>
          <a:p>
            <a:pPr rtl="0"/>
            <a:r>
              <a:rPr lang="fr-FR" noProof="0"/>
              <a:t>Modifiez le style du titre</a:t>
            </a:r>
            <a:endParaRPr lang="fr-FR" noProof="0" dirty="0"/>
          </a:p>
        </p:txBody>
      </p:sp>
      <p:sp>
        <p:nvSpPr>
          <p:cNvPr id="5" name="Espace réservé d’image 4" title="Décoratif">
            <a:extLst>
              <a:ext uri="{FF2B5EF4-FFF2-40B4-BE49-F238E27FC236}">
                <a16:creationId xmlns:a16="http://schemas.microsoft.com/office/drawing/2014/main" id="{BE84B7CE-D997-4F92-BD9D-3F9DE2782EF8}"/>
              </a:ext>
            </a:extLst>
          </p:cNvPr>
          <p:cNvSpPr>
            <a:spLocks noGrp="1"/>
          </p:cNvSpPr>
          <p:nvPr>
            <p:ph type="pic" sz="quarter" idx="10"/>
          </p:nvPr>
        </p:nvSpPr>
        <p:spPr>
          <a:xfrm>
            <a:off x="878814" y="2632337"/>
            <a:ext cx="4385841" cy="3357563"/>
          </a:xfrm>
        </p:spPr>
        <p:txBody>
          <a:bodyPr rtlCol="0"/>
          <a:lstStyle/>
          <a:p>
            <a:pPr rtl="0"/>
            <a:r>
              <a:rPr lang="fr-FR" noProof="0"/>
              <a:t>Cliquez sur l'icône pour ajouter une image</a:t>
            </a:r>
            <a:endParaRPr lang="fr-FR" noProof="0" dirty="0"/>
          </a:p>
        </p:txBody>
      </p:sp>
      <p:sp>
        <p:nvSpPr>
          <p:cNvPr id="7" name="Espace réservé du texte 6">
            <a:extLst>
              <a:ext uri="{FF2B5EF4-FFF2-40B4-BE49-F238E27FC236}">
                <a16:creationId xmlns:a16="http://schemas.microsoft.com/office/drawing/2014/main" id="{233D39E2-2188-4621-B115-A912A057E8AC}"/>
              </a:ext>
            </a:extLst>
          </p:cNvPr>
          <p:cNvSpPr>
            <a:spLocks noGrp="1"/>
          </p:cNvSpPr>
          <p:nvPr>
            <p:ph type="body" sz="quarter" idx="11"/>
          </p:nvPr>
        </p:nvSpPr>
        <p:spPr>
          <a:xfrm>
            <a:off x="6182016" y="1598619"/>
            <a:ext cx="4869806" cy="1896435"/>
          </a:xfrm>
        </p:spPr>
        <p:txBody>
          <a:bodyPr lIns="0" rtlCol="0">
            <a:noAutofit/>
          </a:bodyPr>
          <a:lstStyle>
            <a:lvl1pPr marL="0" indent="0">
              <a:lnSpc>
                <a:spcPct val="100000"/>
              </a:lnSpc>
              <a:buNone/>
              <a:defRPr sz="1400">
                <a:latin typeface="+mn-lt"/>
                <a:cs typeface="Arial" panose="020B0604020202020204" pitchFamily="34" charset="0"/>
              </a:defRPr>
            </a:lvl1pPr>
          </a:lstStyle>
          <a:p>
            <a:pPr lvl="0" rtl="0"/>
            <a:r>
              <a:rPr lang="fr-FR" noProof="0"/>
              <a:t>Cliquez pour modifier les styles du texte du masque</a:t>
            </a:r>
          </a:p>
        </p:txBody>
      </p:sp>
      <p:sp>
        <p:nvSpPr>
          <p:cNvPr id="8" name="Espace réservé du texte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6182016" y="1194294"/>
            <a:ext cx="4869806" cy="382749"/>
          </a:xfrm>
        </p:spPr>
        <p:txBody>
          <a:bodyPr lIns="0" rtlCol="0" anchor="b">
            <a:noAutofit/>
          </a:bodyPr>
          <a:lstStyle>
            <a:lvl1pPr marL="0" indent="0">
              <a:buNone/>
              <a:defRPr sz="1600" b="1">
                <a:latin typeface="+mj-lt"/>
                <a:cs typeface="Arial" panose="020B0604020202020204" pitchFamily="34" charset="0"/>
              </a:defRPr>
            </a:lvl1pPr>
          </a:lstStyle>
          <a:p>
            <a:pPr lvl="0" rtl="0"/>
            <a:r>
              <a:rPr lang="fr-FR" noProof="0" dirty="0"/>
              <a:t>Cliquez pour ajouter un titre ici</a:t>
            </a:r>
          </a:p>
        </p:txBody>
      </p:sp>
      <p:sp>
        <p:nvSpPr>
          <p:cNvPr id="6" name="Espace réservé du texte 6">
            <a:extLst>
              <a:ext uri="{FF2B5EF4-FFF2-40B4-BE49-F238E27FC236}">
                <a16:creationId xmlns:a16="http://schemas.microsoft.com/office/drawing/2014/main" id="{B2C5FA2F-DD81-4A72-AB26-A4C663724F42}"/>
              </a:ext>
            </a:extLst>
          </p:cNvPr>
          <p:cNvSpPr>
            <a:spLocks noGrp="1"/>
          </p:cNvSpPr>
          <p:nvPr>
            <p:ph type="body" sz="quarter" idx="13"/>
          </p:nvPr>
        </p:nvSpPr>
        <p:spPr>
          <a:xfrm>
            <a:off x="6182018" y="4093464"/>
            <a:ext cx="4869806" cy="1896435"/>
          </a:xfrm>
        </p:spPr>
        <p:txBody>
          <a:bodyPr lIns="0" rtlCol="0">
            <a:noAutofit/>
          </a:bodyPr>
          <a:lstStyle>
            <a:lvl1pPr marL="0" indent="0">
              <a:lnSpc>
                <a:spcPct val="100000"/>
              </a:lnSpc>
              <a:buNone/>
              <a:defRPr sz="1400">
                <a:latin typeface="+mn-lt"/>
                <a:cs typeface="Arial" panose="020B0604020202020204" pitchFamily="34" charset="0"/>
              </a:defRPr>
            </a:lvl1pPr>
          </a:lstStyle>
          <a:p>
            <a:pPr lvl="0" rtl="0"/>
            <a:r>
              <a:rPr lang="fr-FR" noProof="0"/>
              <a:t>Cliquez pour modifier les styles du texte du masque</a:t>
            </a:r>
          </a:p>
        </p:txBody>
      </p:sp>
      <p:sp>
        <p:nvSpPr>
          <p:cNvPr id="9" name="Espace réservé du texte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182017" y="3689139"/>
            <a:ext cx="4832794" cy="382749"/>
          </a:xfrm>
        </p:spPr>
        <p:txBody>
          <a:bodyPr lIns="0" rtlCol="0" anchor="b">
            <a:noAutofit/>
          </a:bodyPr>
          <a:lstStyle>
            <a:lvl1pPr marL="0" indent="0">
              <a:buNone/>
              <a:defRPr sz="1600" b="1">
                <a:latin typeface="+mj-lt"/>
                <a:cs typeface="Arial" panose="020B0604020202020204" pitchFamily="34" charset="0"/>
              </a:defRPr>
            </a:lvl1pPr>
          </a:lstStyle>
          <a:p>
            <a:pPr lvl="0" rtl="0"/>
            <a:r>
              <a:rPr lang="fr-FR" noProof="0" dirty="0"/>
              <a:t>Cliquez pour ajouter un titre ici</a:t>
            </a:r>
          </a:p>
        </p:txBody>
      </p:sp>
      <p:sp>
        <p:nvSpPr>
          <p:cNvPr id="10" name="Forme 62" title="Décoratif">
            <a:extLst>
              <a:ext uri="{FF2B5EF4-FFF2-40B4-BE49-F238E27FC236}">
                <a16:creationId xmlns:a16="http://schemas.microsoft.com/office/drawing/2014/main" id="{2683CBB0-468F-4DD2-853B-FBFFA91B662E}"/>
              </a:ext>
            </a:extLst>
          </p:cNvPr>
          <p:cNvSpPr/>
          <p:nvPr userDrawn="1"/>
        </p:nvSpPr>
        <p:spPr>
          <a:xfrm flipV="1">
            <a:off x="830507" y="1194294"/>
            <a:ext cx="0" cy="4795606"/>
          </a:xfrm>
          <a:prstGeom prst="line">
            <a:avLst/>
          </a:prstGeom>
          <a:ln w="76200">
            <a:solidFill>
              <a:schemeClr val="accent1">
                <a:alpha val="97000"/>
              </a:schemeClr>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fr-FR" sz="1500" noProof="0" dirty="0"/>
          </a:p>
        </p:txBody>
      </p:sp>
    </p:spTree>
    <p:extLst>
      <p:ext uri="{BB962C8B-B14F-4D97-AF65-F5344CB8AC3E}">
        <p14:creationId xmlns:p14="http://schemas.microsoft.com/office/powerpoint/2010/main" val="3970810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Disposition personnalisée">
    <p:spTree>
      <p:nvGrpSpPr>
        <p:cNvPr id="1" name=""/>
        <p:cNvGrpSpPr/>
        <p:nvPr/>
      </p:nvGrpSpPr>
      <p:grpSpPr>
        <a:xfrm>
          <a:off x="0" y="0"/>
          <a:ext cx="0" cy="0"/>
          <a:chOff x="0" y="0"/>
          <a:chExt cx="0" cy="0"/>
        </a:xfrm>
      </p:grpSpPr>
      <p:sp>
        <p:nvSpPr>
          <p:cNvPr id="5" name="Espace réservé d’image 4">
            <a:extLst>
              <a:ext uri="{FF2B5EF4-FFF2-40B4-BE49-F238E27FC236}">
                <a16:creationId xmlns:a16="http://schemas.microsoft.com/office/drawing/2014/main" id="{BE84B7CE-D997-4F92-BD9D-3F9DE2782EF8}"/>
              </a:ext>
            </a:extLst>
          </p:cNvPr>
          <p:cNvSpPr>
            <a:spLocks noGrp="1"/>
          </p:cNvSpPr>
          <p:nvPr>
            <p:ph type="pic" sz="quarter" idx="10"/>
          </p:nvPr>
        </p:nvSpPr>
        <p:spPr>
          <a:xfrm>
            <a:off x="7928658" y="836271"/>
            <a:ext cx="4263342" cy="5185458"/>
          </a:xfrm>
        </p:spPr>
        <p:txBody>
          <a:bodyPr rtlCol="0"/>
          <a:lstStyle/>
          <a:p>
            <a:pPr rtl="0"/>
            <a:r>
              <a:rPr lang="fr-FR" noProof="0"/>
              <a:t>Cliquez sur l'icône pour ajouter une image</a:t>
            </a:r>
            <a:endParaRPr lang="fr-FR" noProof="0" dirty="0"/>
          </a:p>
        </p:txBody>
      </p:sp>
      <p:sp>
        <p:nvSpPr>
          <p:cNvPr id="7" name="Espace réservé du texte 6" title="Décoratif">
            <a:extLst>
              <a:ext uri="{FF2B5EF4-FFF2-40B4-BE49-F238E27FC236}">
                <a16:creationId xmlns:a16="http://schemas.microsoft.com/office/drawing/2014/main" id="{233D39E2-2188-4621-B115-A912A057E8AC}"/>
              </a:ext>
            </a:extLst>
          </p:cNvPr>
          <p:cNvSpPr>
            <a:spLocks noGrp="1"/>
          </p:cNvSpPr>
          <p:nvPr>
            <p:ph type="body" sz="quarter" idx="11"/>
          </p:nvPr>
        </p:nvSpPr>
        <p:spPr>
          <a:xfrm>
            <a:off x="3657597" y="836271"/>
            <a:ext cx="4262400" cy="5185458"/>
          </a:xfrm>
          <a:solidFill>
            <a:schemeClr val="accent1"/>
          </a:solidFill>
        </p:spPr>
        <p:txBody>
          <a:bodyPr lIns="252000" tIns="144000" rIns="144000" rtlCol="0">
            <a:noAutofit/>
          </a:bodyPr>
          <a:lstStyle>
            <a:lvl1pPr marL="0" indent="0">
              <a:lnSpc>
                <a:spcPct val="100000"/>
              </a:lnSpc>
              <a:buNone/>
              <a:defRPr sz="1400">
                <a:solidFill>
                  <a:schemeClr val="bg1"/>
                </a:solidFill>
                <a:latin typeface="+mn-lt"/>
                <a:cs typeface="Arial" panose="020B0604020202020204" pitchFamily="34" charset="0"/>
              </a:defRPr>
            </a:lvl1pPr>
          </a:lstStyle>
          <a:p>
            <a:pPr lvl="0" rtl="0"/>
            <a:r>
              <a:rPr lang="fr-FR" noProof="0"/>
              <a:t>Cliquez pour modifier les styles du texte du masque</a:t>
            </a:r>
          </a:p>
        </p:txBody>
      </p:sp>
      <p:sp>
        <p:nvSpPr>
          <p:cNvPr id="2" name="Titre 1">
            <a:extLst>
              <a:ext uri="{FF2B5EF4-FFF2-40B4-BE49-F238E27FC236}">
                <a16:creationId xmlns:a16="http://schemas.microsoft.com/office/drawing/2014/main" id="{110731EC-67BA-493B-B1C7-6258DD2B6042}"/>
              </a:ext>
            </a:extLst>
          </p:cNvPr>
          <p:cNvSpPr>
            <a:spLocks noGrp="1"/>
          </p:cNvSpPr>
          <p:nvPr>
            <p:ph type="title" hasCustomPrompt="1"/>
          </p:nvPr>
        </p:nvSpPr>
        <p:spPr>
          <a:xfrm>
            <a:off x="625033" y="1659770"/>
            <a:ext cx="2558005" cy="1325563"/>
          </a:xfrm>
        </p:spPr>
        <p:txBody>
          <a:bodyPr rtlCol="0" anchor="t"/>
          <a:lstStyle>
            <a:lvl1pPr algn="l">
              <a:defRPr>
                <a:latin typeface="+mj-lt"/>
              </a:defRPr>
            </a:lvl1pPr>
          </a:lstStyle>
          <a:p>
            <a:pPr rtl="0"/>
            <a:r>
              <a:rPr lang="fr-FR" noProof="0" dirty="0"/>
              <a:t>Cliquez pour </a:t>
            </a:r>
            <a:br>
              <a:rPr lang="fr-FR" noProof="0" dirty="0"/>
            </a:br>
            <a:r>
              <a:rPr lang="fr-FR" noProof="0" dirty="0"/>
              <a:t>Ajouter Titre</a:t>
            </a:r>
          </a:p>
        </p:txBody>
      </p:sp>
      <p:sp>
        <p:nvSpPr>
          <p:cNvPr id="9" name="Forme 62" title="Décoratif">
            <a:extLst>
              <a:ext uri="{FF2B5EF4-FFF2-40B4-BE49-F238E27FC236}">
                <a16:creationId xmlns:a16="http://schemas.microsoft.com/office/drawing/2014/main" id="{E1A23DB6-E067-4A30-8C4B-98B452428518}"/>
              </a:ext>
            </a:extLst>
          </p:cNvPr>
          <p:cNvSpPr/>
          <p:nvPr userDrawn="1"/>
        </p:nvSpPr>
        <p:spPr>
          <a:xfrm rot="16200000" flipV="1">
            <a:off x="1756506" y="1915220"/>
            <a:ext cx="0" cy="2188805"/>
          </a:xfrm>
          <a:prstGeom prst="line">
            <a:avLst/>
          </a:prstGeom>
          <a:ln w="76200">
            <a:solidFill>
              <a:schemeClr val="accent1">
                <a:lumMod val="60000"/>
                <a:lumOff val="40000"/>
              </a:schemeClr>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fr-FR" sz="1500" noProof="0" dirty="0"/>
          </a:p>
        </p:txBody>
      </p:sp>
    </p:spTree>
    <p:extLst>
      <p:ext uri="{BB962C8B-B14F-4D97-AF65-F5344CB8AC3E}">
        <p14:creationId xmlns:p14="http://schemas.microsoft.com/office/powerpoint/2010/main" val="3217407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Disposition personnalisée">
    <p:spTree>
      <p:nvGrpSpPr>
        <p:cNvPr id="1" name=""/>
        <p:cNvGrpSpPr/>
        <p:nvPr/>
      </p:nvGrpSpPr>
      <p:grpSpPr>
        <a:xfrm>
          <a:off x="0" y="0"/>
          <a:ext cx="0" cy="0"/>
          <a:chOff x="0" y="0"/>
          <a:chExt cx="0" cy="0"/>
        </a:xfrm>
      </p:grpSpPr>
      <p:sp>
        <p:nvSpPr>
          <p:cNvPr id="7" name="Espace réservé du texte 6" title="Décoratif">
            <a:extLst>
              <a:ext uri="{FF2B5EF4-FFF2-40B4-BE49-F238E27FC236}">
                <a16:creationId xmlns:a16="http://schemas.microsoft.com/office/drawing/2014/main" id="{233D39E2-2188-4621-B115-A912A057E8AC}"/>
              </a:ext>
            </a:extLst>
          </p:cNvPr>
          <p:cNvSpPr>
            <a:spLocks noGrp="1"/>
          </p:cNvSpPr>
          <p:nvPr>
            <p:ph type="body" sz="quarter" idx="11"/>
          </p:nvPr>
        </p:nvSpPr>
        <p:spPr>
          <a:xfrm>
            <a:off x="0" y="3206186"/>
            <a:ext cx="12192000" cy="3651813"/>
          </a:xfrm>
          <a:solidFill>
            <a:schemeClr val="accent2"/>
          </a:solidFill>
        </p:spPr>
        <p:txBody>
          <a:bodyPr lIns="5400000" tIns="216000" rIns="1800000" rtlCol="0">
            <a:noAutofit/>
          </a:bodyPr>
          <a:lstStyle>
            <a:lvl1pPr marL="0" indent="0">
              <a:lnSpc>
                <a:spcPct val="100000"/>
              </a:lnSpc>
              <a:buNone/>
              <a:defRPr sz="1400">
                <a:solidFill>
                  <a:schemeClr val="bg1"/>
                </a:solidFill>
                <a:latin typeface="+mn-lt"/>
                <a:cs typeface="Arial" panose="020B0604020202020204" pitchFamily="34" charset="0"/>
              </a:defRPr>
            </a:lvl1pPr>
          </a:lstStyle>
          <a:p>
            <a:pPr lvl="0" rtl="0"/>
            <a:r>
              <a:rPr lang="fr-FR" noProof="0"/>
              <a:t>Cliquez pour modifier les styles du texte du masque</a:t>
            </a:r>
          </a:p>
        </p:txBody>
      </p:sp>
      <p:sp>
        <p:nvSpPr>
          <p:cNvPr id="2" name="Titr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rtlCol="0" anchor="b"/>
          <a:lstStyle>
            <a:lvl1pPr algn="l">
              <a:defRPr>
                <a:latin typeface="+mj-lt"/>
              </a:defRPr>
            </a:lvl1pPr>
          </a:lstStyle>
          <a:p>
            <a:pPr rtl="0"/>
            <a:r>
              <a:rPr lang="fr-FR" noProof="0" dirty="0"/>
              <a:t>Cliquez pour ajouter un titre</a:t>
            </a:r>
          </a:p>
        </p:txBody>
      </p:sp>
      <p:sp>
        <p:nvSpPr>
          <p:cNvPr id="5" name="Espace réservé d’image 4" title="Décoratif">
            <a:extLst>
              <a:ext uri="{FF2B5EF4-FFF2-40B4-BE49-F238E27FC236}">
                <a16:creationId xmlns:a16="http://schemas.microsoft.com/office/drawing/2014/main" id="{BE84B7CE-D997-4F92-BD9D-3F9DE2782EF8}"/>
              </a:ext>
            </a:extLst>
          </p:cNvPr>
          <p:cNvSpPr>
            <a:spLocks noGrp="1"/>
          </p:cNvSpPr>
          <p:nvPr>
            <p:ph type="pic" sz="quarter" idx="10"/>
          </p:nvPr>
        </p:nvSpPr>
        <p:spPr>
          <a:xfrm>
            <a:off x="971836" y="1"/>
            <a:ext cx="3523423" cy="3206186"/>
          </a:xfrm>
          <a:solidFill>
            <a:schemeClr val="bg1">
              <a:lumMod val="95000"/>
            </a:schemeClr>
          </a:solidFill>
        </p:spPr>
        <p:txBody>
          <a:bodyPr rtlCol="0"/>
          <a:lstStyle/>
          <a:p>
            <a:pPr rtl="0"/>
            <a:r>
              <a:rPr lang="fr-FR" noProof="0"/>
              <a:t>Cliquez sur l'icône pour ajouter une image</a:t>
            </a:r>
            <a:endParaRPr lang="fr-FR" noProof="0" dirty="0"/>
          </a:p>
        </p:txBody>
      </p:sp>
      <p:sp>
        <p:nvSpPr>
          <p:cNvPr id="6" name="Espace réservé d’image 4" title="Décoratif">
            <a:extLst>
              <a:ext uri="{FF2B5EF4-FFF2-40B4-BE49-F238E27FC236}">
                <a16:creationId xmlns:a16="http://schemas.microsoft.com/office/drawing/2014/main" id="{BE84B7CE-D997-4F92-BD9D-3F9DE2782EF8}"/>
              </a:ext>
            </a:extLst>
          </p:cNvPr>
          <p:cNvSpPr>
            <a:spLocks noGrp="1"/>
          </p:cNvSpPr>
          <p:nvPr>
            <p:ph type="pic" sz="quarter" idx="12"/>
          </p:nvPr>
        </p:nvSpPr>
        <p:spPr>
          <a:xfrm>
            <a:off x="971836" y="3358587"/>
            <a:ext cx="3523423" cy="3206186"/>
          </a:xfrm>
          <a:solidFill>
            <a:schemeClr val="bg1">
              <a:lumMod val="95000"/>
            </a:schemeClr>
          </a:solidFill>
        </p:spPr>
        <p:txBody>
          <a:bodyPr rtlCol="0"/>
          <a:lstStyle/>
          <a:p>
            <a:pPr rtl="0"/>
            <a:r>
              <a:rPr lang="fr-FR" noProof="0"/>
              <a:t>Cliquez sur l'icône pour ajouter une image</a:t>
            </a:r>
            <a:endParaRPr lang="fr-FR" noProof="0" dirty="0"/>
          </a:p>
        </p:txBody>
      </p:sp>
    </p:spTree>
    <p:extLst>
      <p:ext uri="{BB962C8B-B14F-4D97-AF65-F5344CB8AC3E}">
        <p14:creationId xmlns:p14="http://schemas.microsoft.com/office/powerpoint/2010/main" val="997227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Disposition personnalisé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233D39E2-2188-4621-B115-A912A057E8AC}"/>
              </a:ext>
            </a:extLst>
          </p:cNvPr>
          <p:cNvSpPr>
            <a:spLocks noGrp="1"/>
          </p:cNvSpPr>
          <p:nvPr>
            <p:ph type="body" sz="quarter" idx="11"/>
          </p:nvPr>
        </p:nvSpPr>
        <p:spPr>
          <a:xfrm>
            <a:off x="838199" y="4586456"/>
            <a:ext cx="10349090" cy="1577281"/>
          </a:xfrm>
          <a:noFill/>
          <a:ln>
            <a:noFill/>
          </a:ln>
        </p:spPr>
        <p:txBody>
          <a:bodyPr lIns="0" tIns="216000" rIns="0" rtlCol="0">
            <a:noAutofit/>
          </a:bodyPr>
          <a:lstStyle>
            <a:lvl1pPr marL="0" indent="0" algn="ctr">
              <a:lnSpc>
                <a:spcPct val="100000"/>
              </a:lnSpc>
              <a:buNone/>
              <a:defRPr sz="1400">
                <a:latin typeface="+mn-lt"/>
                <a:cs typeface="Arial" panose="020B0604020202020204" pitchFamily="34" charset="0"/>
              </a:defRPr>
            </a:lvl1pPr>
          </a:lstStyle>
          <a:p>
            <a:pPr lvl="0" rtl="0"/>
            <a:r>
              <a:rPr lang="fr-FR" noProof="0"/>
              <a:t>Cliquez pour modifier les styles du texte du masque</a:t>
            </a:r>
          </a:p>
        </p:txBody>
      </p:sp>
      <p:sp>
        <p:nvSpPr>
          <p:cNvPr id="2" name="Titr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199" y="3717212"/>
            <a:ext cx="10349089" cy="854791"/>
          </a:xfrm>
        </p:spPr>
        <p:txBody>
          <a:bodyPr lIns="0" rIns="0" rtlCol="0" anchor="b"/>
          <a:lstStyle>
            <a:lvl1pPr algn="ctr">
              <a:defRPr>
                <a:latin typeface="+mj-lt"/>
              </a:defRPr>
            </a:lvl1pPr>
          </a:lstStyle>
          <a:p>
            <a:pPr rtl="0"/>
            <a:r>
              <a:rPr lang="fr-FR" noProof="0" dirty="0"/>
              <a:t>Cliquez pour ajouter un titre</a:t>
            </a:r>
          </a:p>
        </p:txBody>
      </p:sp>
      <p:sp>
        <p:nvSpPr>
          <p:cNvPr id="5" name="Espace réservé d’image 4" title="Décoratif">
            <a:extLst>
              <a:ext uri="{FF2B5EF4-FFF2-40B4-BE49-F238E27FC236}">
                <a16:creationId xmlns:a16="http://schemas.microsoft.com/office/drawing/2014/main" id="{BE84B7CE-D997-4F92-BD9D-3F9DE2782EF8}"/>
              </a:ext>
            </a:extLst>
          </p:cNvPr>
          <p:cNvSpPr>
            <a:spLocks noGrp="1"/>
          </p:cNvSpPr>
          <p:nvPr>
            <p:ph type="pic" sz="quarter" idx="10"/>
          </p:nvPr>
        </p:nvSpPr>
        <p:spPr>
          <a:xfrm>
            <a:off x="838200" y="836271"/>
            <a:ext cx="10349089" cy="2516529"/>
          </a:xfrm>
          <a:solidFill>
            <a:schemeClr val="bg1">
              <a:lumMod val="95000"/>
            </a:schemeClr>
          </a:solidFill>
        </p:spPr>
        <p:txBody>
          <a:bodyPr rtlCol="0"/>
          <a:lstStyle/>
          <a:p>
            <a:pPr rtl="0"/>
            <a:r>
              <a:rPr lang="fr-FR" noProof="0"/>
              <a:t>Cliquez sur l'icône pour ajouter une image</a:t>
            </a:r>
            <a:endParaRPr lang="fr-FR" noProof="0" dirty="0"/>
          </a:p>
        </p:txBody>
      </p:sp>
    </p:spTree>
    <p:extLst>
      <p:ext uri="{BB962C8B-B14F-4D97-AF65-F5344CB8AC3E}">
        <p14:creationId xmlns:p14="http://schemas.microsoft.com/office/powerpoint/2010/main" val="583128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Disposition personnalisée">
    <p:spTree>
      <p:nvGrpSpPr>
        <p:cNvPr id="1" name=""/>
        <p:cNvGrpSpPr/>
        <p:nvPr/>
      </p:nvGrpSpPr>
      <p:grpSpPr>
        <a:xfrm>
          <a:off x="0" y="0"/>
          <a:ext cx="0" cy="0"/>
          <a:chOff x="0" y="0"/>
          <a:chExt cx="0" cy="0"/>
        </a:xfrm>
      </p:grpSpPr>
      <p:sp>
        <p:nvSpPr>
          <p:cNvPr id="3" name="Rectangle 2" title="Décoratif">
            <a:extLst>
              <a:ext uri="{FF2B5EF4-FFF2-40B4-BE49-F238E27FC236}">
                <a16:creationId xmlns:a16="http://schemas.microsoft.com/office/drawing/2014/main" id="{9DF8596F-E730-47C4-86C3-F4A9B3F78268}"/>
              </a:ext>
            </a:extLst>
          </p:cNvPr>
          <p:cNvSpPr/>
          <p:nvPr userDrawn="1"/>
        </p:nvSpPr>
        <p:spPr>
          <a:xfrm>
            <a:off x="0" y="0"/>
            <a:ext cx="4745620" cy="3428990"/>
          </a:xfrm>
          <a:prstGeom prst="rect">
            <a:avLst/>
          </a:prstGeom>
          <a:solidFill>
            <a:schemeClr val="accent2"/>
          </a:solidFill>
        </p:spPr>
        <p:txBody>
          <a:bodyPr vert="horz" lIns="252000" tIns="144000" rIns="144000" bIns="45720" rtlCol="0">
            <a:noAutofit/>
          </a:bodyPr>
          <a:lstStyle/>
          <a:p>
            <a:pPr lvl="0" indent="0" rtl="0">
              <a:lnSpc>
                <a:spcPct val="100000"/>
              </a:lnSpc>
              <a:spcBef>
                <a:spcPts val="1000"/>
              </a:spcBef>
              <a:buFont typeface="Arial" panose="020B0604020202020204" pitchFamily="34" charset="0"/>
              <a:buNone/>
            </a:pPr>
            <a:endParaRPr lang="fr-FR" sz="1400" b="0" i="0" noProof="0" dirty="0">
              <a:solidFill>
                <a:schemeClr val="tx2"/>
              </a:solidFill>
              <a:latin typeface="Arial" panose="020B0604020202020204" pitchFamily="34" charset="0"/>
              <a:cs typeface="Arial" panose="020B0604020202020204" pitchFamily="34" charset="0"/>
            </a:endParaRPr>
          </a:p>
        </p:txBody>
      </p:sp>
      <p:sp>
        <p:nvSpPr>
          <p:cNvPr id="5" name="Espace réservé d’image 4" title="Décoratif">
            <a:extLst>
              <a:ext uri="{FF2B5EF4-FFF2-40B4-BE49-F238E27FC236}">
                <a16:creationId xmlns:a16="http://schemas.microsoft.com/office/drawing/2014/main" id="{BE84B7CE-D997-4F92-BD9D-3F9DE2782EF8}"/>
              </a:ext>
            </a:extLst>
          </p:cNvPr>
          <p:cNvSpPr>
            <a:spLocks noGrp="1"/>
          </p:cNvSpPr>
          <p:nvPr>
            <p:ph type="pic" sz="quarter" idx="10"/>
          </p:nvPr>
        </p:nvSpPr>
        <p:spPr>
          <a:xfrm>
            <a:off x="4745620" y="3428990"/>
            <a:ext cx="7446380" cy="3429009"/>
          </a:xfrm>
        </p:spPr>
        <p:txBody>
          <a:bodyPr rtlCol="0"/>
          <a:lstStyle/>
          <a:p>
            <a:pPr rtl="0"/>
            <a:r>
              <a:rPr lang="fr-FR" noProof="0"/>
              <a:t>Cliquez sur l'icône pour ajouter une image</a:t>
            </a:r>
            <a:endParaRPr lang="fr-FR" noProof="0" dirty="0"/>
          </a:p>
        </p:txBody>
      </p:sp>
      <p:sp>
        <p:nvSpPr>
          <p:cNvPr id="2" name="Titr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200" y="1659770"/>
            <a:ext cx="3085618" cy="1325563"/>
          </a:xfrm>
        </p:spPr>
        <p:txBody>
          <a:bodyPr lIns="0" rtlCol="0" anchor="t"/>
          <a:lstStyle>
            <a:lvl1pPr algn="l">
              <a:defRPr>
                <a:solidFill>
                  <a:schemeClr val="bg1"/>
                </a:solidFill>
                <a:latin typeface="+mj-lt"/>
              </a:defRPr>
            </a:lvl1pPr>
          </a:lstStyle>
          <a:p>
            <a:pPr rtl="0"/>
            <a:r>
              <a:rPr lang="fr-FR" noProof="0" dirty="0"/>
              <a:t>Cliquez pour </a:t>
            </a:r>
            <a:br>
              <a:rPr lang="fr-FR" noProof="0" dirty="0"/>
            </a:br>
            <a:r>
              <a:rPr lang="fr-FR" noProof="0" dirty="0"/>
              <a:t>Ajouter Titre</a:t>
            </a:r>
          </a:p>
        </p:txBody>
      </p:sp>
      <p:sp>
        <p:nvSpPr>
          <p:cNvPr id="8" name="Espace réservé du texte 6">
            <a:extLst>
              <a:ext uri="{FF2B5EF4-FFF2-40B4-BE49-F238E27FC236}">
                <a16:creationId xmlns:a16="http://schemas.microsoft.com/office/drawing/2014/main" id="{2E0AB4DF-4264-4631-9A72-72B25F9BEED8}"/>
              </a:ext>
            </a:extLst>
          </p:cNvPr>
          <p:cNvSpPr>
            <a:spLocks noGrp="1"/>
          </p:cNvSpPr>
          <p:nvPr>
            <p:ph type="body" sz="quarter" idx="12" hasCustomPrompt="1"/>
          </p:nvPr>
        </p:nvSpPr>
        <p:spPr>
          <a:xfrm>
            <a:off x="5359078" y="1197273"/>
            <a:ext cx="6121722" cy="382749"/>
          </a:xfrm>
        </p:spPr>
        <p:txBody>
          <a:bodyPr lIns="0" tIns="0" rtlCol="0" anchor="t">
            <a:normAutofit/>
          </a:bodyPr>
          <a:lstStyle>
            <a:lvl1pPr marL="0" indent="0">
              <a:buNone/>
              <a:defRPr sz="1600" b="1">
                <a:solidFill>
                  <a:schemeClr val="tx1"/>
                </a:solidFill>
                <a:latin typeface="+mj-lt"/>
                <a:cs typeface="Arial" panose="020B0604020202020204" pitchFamily="34" charset="0"/>
              </a:defRPr>
            </a:lvl1pPr>
          </a:lstStyle>
          <a:p>
            <a:pPr lvl="0" rtl="0"/>
            <a:r>
              <a:rPr lang="fr-FR" noProof="0" dirty="0"/>
              <a:t>Cliquez pour ajouter un titre ici</a:t>
            </a:r>
          </a:p>
        </p:txBody>
      </p:sp>
      <p:sp>
        <p:nvSpPr>
          <p:cNvPr id="9" name="Espace réservé du texte 3">
            <a:extLst>
              <a:ext uri="{FF2B5EF4-FFF2-40B4-BE49-F238E27FC236}">
                <a16:creationId xmlns:a16="http://schemas.microsoft.com/office/drawing/2014/main" id="{0E3F0CD0-D764-45BB-9798-E9046593B3AC}"/>
              </a:ext>
            </a:extLst>
          </p:cNvPr>
          <p:cNvSpPr>
            <a:spLocks noGrp="1"/>
          </p:cNvSpPr>
          <p:nvPr>
            <p:ph type="body" sz="quarter" idx="15"/>
          </p:nvPr>
        </p:nvSpPr>
        <p:spPr>
          <a:xfrm>
            <a:off x="5359078" y="1588155"/>
            <a:ext cx="6121722" cy="1397178"/>
          </a:xfrm>
        </p:spPr>
        <p:txBody>
          <a:bodyPr lIns="0" tIns="0" rtlCol="0">
            <a:normAutofit/>
          </a:bodyPr>
          <a:lstStyle>
            <a:lvl1pPr marL="0" indent="0">
              <a:lnSpc>
                <a:spcPct val="100000"/>
              </a:lnSpc>
              <a:buNone/>
              <a:defRPr sz="1400">
                <a:solidFill>
                  <a:schemeClr val="tx1"/>
                </a:solidFill>
              </a:defRPr>
            </a:lvl1pPr>
            <a:lvl2pPr marL="457200" indent="0">
              <a:buNone/>
              <a:defRPr sz="1200"/>
            </a:lvl2pPr>
            <a:lvl3pPr marL="914400" indent="0">
              <a:buNone/>
              <a:defRPr sz="1100"/>
            </a:lvl3pPr>
            <a:lvl4pPr>
              <a:defRPr sz="1050"/>
            </a:lvl4pPr>
            <a:lvl5pPr>
              <a:defRPr sz="1050"/>
            </a:lvl5pPr>
          </a:lstStyle>
          <a:p>
            <a:pPr lvl="0" rtl="0"/>
            <a:r>
              <a:rPr lang="fr-FR" noProof="0"/>
              <a:t>Cliquez pour modifier les styles du texte du masque</a:t>
            </a:r>
          </a:p>
        </p:txBody>
      </p:sp>
      <p:sp>
        <p:nvSpPr>
          <p:cNvPr id="10" name="Espace réservé du texte 3">
            <a:extLst>
              <a:ext uri="{FF2B5EF4-FFF2-40B4-BE49-F238E27FC236}">
                <a16:creationId xmlns:a16="http://schemas.microsoft.com/office/drawing/2014/main" id="{0E3F0CD0-D764-45BB-9798-E9046593B3AC}"/>
              </a:ext>
            </a:extLst>
          </p:cNvPr>
          <p:cNvSpPr>
            <a:spLocks noGrp="1"/>
          </p:cNvSpPr>
          <p:nvPr>
            <p:ph type="body" sz="quarter" idx="16"/>
          </p:nvPr>
        </p:nvSpPr>
        <p:spPr>
          <a:xfrm>
            <a:off x="838200" y="3737092"/>
            <a:ext cx="3085618" cy="2663707"/>
          </a:xfrm>
        </p:spPr>
        <p:txBody>
          <a:bodyPr lIns="0" tIns="0" rtlCol="0">
            <a:normAutofit/>
          </a:bodyPr>
          <a:lstStyle>
            <a:lvl1pPr marL="0" indent="0">
              <a:lnSpc>
                <a:spcPct val="100000"/>
              </a:lnSpc>
              <a:buNone/>
              <a:defRPr sz="2000">
                <a:solidFill>
                  <a:schemeClr val="tx1"/>
                </a:solidFill>
              </a:defRPr>
            </a:lvl1pPr>
            <a:lvl2pPr marL="457200" indent="0">
              <a:buNone/>
              <a:defRPr sz="1200"/>
            </a:lvl2pPr>
            <a:lvl3pPr marL="914400" indent="0">
              <a:buNone/>
              <a:defRPr sz="1100"/>
            </a:lvl3pPr>
            <a:lvl4pPr>
              <a:defRPr sz="1050"/>
            </a:lvl4pPr>
            <a:lvl5pPr>
              <a:defRPr sz="1050"/>
            </a:lvl5pPr>
          </a:lstStyle>
          <a:p>
            <a:pPr lvl="0" rtl="0"/>
            <a:r>
              <a:rPr lang="fr-FR" noProof="0"/>
              <a:t>Cliquez pour modifier les styles du texte du masque</a:t>
            </a:r>
          </a:p>
        </p:txBody>
      </p:sp>
    </p:spTree>
    <p:extLst>
      <p:ext uri="{BB962C8B-B14F-4D97-AF65-F5344CB8AC3E}">
        <p14:creationId xmlns:p14="http://schemas.microsoft.com/office/powerpoint/2010/main" val="3336362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5" name="Espace réservé d’image 4" title="Décoratif">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rtlCol="0"/>
          <a:lstStyle/>
          <a:p>
            <a:pPr rtl="0"/>
            <a:r>
              <a:rPr lang="fr-FR" noProof="0"/>
              <a:t>Cliquez sur l'icône pour ajouter une image</a:t>
            </a:r>
            <a:endParaRPr lang="fr-FR" noProof="0" dirty="0"/>
          </a:p>
        </p:txBody>
      </p:sp>
      <p:sp>
        <p:nvSpPr>
          <p:cNvPr id="2" name="Titre 1">
            <a:extLst>
              <a:ext uri="{FF2B5EF4-FFF2-40B4-BE49-F238E27FC236}">
                <a16:creationId xmlns:a16="http://schemas.microsoft.com/office/drawing/2014/main" id="{C7F92C0C-7E68-45AE-8824-6858C6874760}"/>
              </a:ext>
            </a:extLst>
          </p:cNvPr>
          <p:cNvSpPr>
            <a:spLocks noGrp="1"/>
          </p:cNvSpPr>
          <p:nvPr>
            <p:ph type="title" hasCustomPrompt="1"/>
          </p:nvPr>
        </p:nvSpPr>
        <p:spPr>
          <a:xfrm>
            <a:off x="2282502" y="4973519"/>
            <a:ext cx="7299618" cy="1440000"/>
          </a:xfrm>
          <a:solidFill>
            <a:schemeClr val="accent1"/>
          </a:solidFill>
        </p:spPr>
        <p:txBody>
          <a:bodyPr lIns="216000" rtlCol="0">
            <a:normAutofit/>
          </a:bodyPr>
          <a:lstStyle>
            <a:lvl1pPr algn="ctr">
              <a:defRPr sz="4000">
                <a:solidFill>
                  <a:schemeClr val="bg1"/>
                </a:solidFill>
                <a:latin typeface="+mj-lt"/>
              </a:defRPr>
            </a:lvl1pPr>
          </a:lstStyle>
          <a:p>
            <a:pPr rtl="0"/>
            <a:r>
              <a:rPr lang="fr-FR" noProof="0" dirty="0"/>
              <a:t>Cliquez pour modifier </a:t>
            </a:r>
            <a:br>
              <a:rPr lang="fr-FR" noProof="0" dirty="0"/>
            </a:br>
            <a:r>
              <a:rPr lang="fr-FR" noProof="0" dirty="0"/>
              <a:t>Style du titre du Master</a:t>
            </a:r>
          </a:p>
        </p:txBody>
      </p:sp>
    </p:spTree>
    <p:extLst>
      <p:ext uri="{BB962C8B-B14F-4D97-AF65-F5344CB8AC3E}">
        <p14:creationId xmlns:p14="http://schemas.microsoft.com/office/powerpoint/2010/main" val="95360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e de titre avec image">
    <p:bg>
      <p:bgPr>
        <a:solidFill>
          <a:schemeClr val="accent1"/>
        </a:solidFill>
        <a:effectLst/>
      </p:bgPr>
    </p:bg>
    <p:spTree>
      <p:nvGrpSpPr>
        <p:cNvPr id="1" name=""/>
        <p:cNvGrpSpPr/>
        <p:nvPr/>
      </p:nvGrpSpPr>
      <p:grpSpPr>
        <a:xfrm>
          <a:off x="0" y="0"/>
          <a:ext cx="0" cy="0"/>
          <a:chOff x="0" y="0"/>
          <a:chExt cx="0" cy="0"/>
        </a:xfrm>
      </p:grpSpPr>
      <p:sp>
        <p:nvSpPr>
          <p:cNvPr id="7" name="Espace réservé d’image 4" title="Décoratif">
            <a:extLst>
              <a:ext uri="{FF2B5EF4-FFF2-40B4-BE49-F238E27FC236}">
                <a16:creationId xmlns:a16="http://schemas.microsoft.com/office/drawing/2014/main" id="{BE84B7CE-D997-4F92-BD9D-3F9DE2782EF8}"/>
              </a:ext>
            </a:extLst>
          </p:cNvPr>
          <p:cNvSpPr>
            <a:spLocks noGrp="1"/>
          </p:cNvSpPr>
          <p:nvPr>
            <p:ph type="pic" sz="quarter" idx="10"/>
          </p:nvPr>
        </p:nvSpPr>
        <p:spPr>
          <a:xfrm>
            <a:off x="5295899" y="4288"/>
            <a:ext cx="6896100" cy="6853712"/>
          </a:xfrm>
          <a:solidFill>
            <a:schemeClr val="bg1">
              <a:lumMod val="95000"/>
            </a:schemeClr>
          </a:solidFill>
        </p:spPr>
        <p:txBody>
          <a:bodyPr rtlCol="0"/>
          <a:lstStyle/>
          <a:p>
            <a:pPr rtl="0"/>
            <a:r>
              <a:rPr lang="fr-FR" noProof="0"/>
              <a:t>Cliquez sur l'icône pour ajouter une image</a:t>
            </a:r>
            <a:endParaRPr lang="fr-FR" noProof="0" dirty="0"/>
          </a:p>
        </p:txBody>
      </p:sp>
      <p:sp>
        <p:nvSpPr>
          <p:cNvPr id="9" name="Rectangle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8" name="Rectangle 7" title="Décoratif"/>
          <p:cNvSpPr/>
          <p:nvPr userDrawn="1"/>
        </p:nvSpPr>
        <p:spPr>
          <a:xfrm>
            <a:off x="0" y="0"/>
            <a:ext cx="5295899" cy="6858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6" name="Titre 1">
            <a:extLst>
              <a:ext uri="{FF2B5EF4-FFF2-40B4-BE49-F238E27FC236}">
                <a16:creationId xmlns:a16="http://schemas.microsoft.com/office/drawing/2014/main" id="{AA99C074-A230-B944-8FEA-870A76765C60}"/>
              </a:ext>
            </a:extLst>
          </p:cNvPr>
          <p:cNvSpPr>
            <a:spLocks noGrp="1"/>
          </p:cNvSpPr>
          <p:nvPr>
            <p:ph type="title" hasCustomPrompt="1"/>
          </p:nvPr>
        </p:nvSpPr>
        <p:spPr>
          <a:xfrm>
            <a:off x="798690" y="2040520"/>
            <a:ext cx="4120444" cy="1818655"/>
          </a:xfrm>
        </p:spPr>
        <p:txBody>
          <a:bodyPr rtlCol="0" anchor="b">
            <a:noAutofit/>
          </a:bodyPr>
          <a:lstStyle>
            <a:lvl1pPr algn="l">
              <a:defRPr sz="5000" b="1">
                <a:solidFill>
                  <a:schemeClr val="bg1"/>
                </a:solidFill>
                <a:latin typeface="+mj-lt"/>
              </a:defRPr>
            </a:lvl1pPr>
          </a:lstStyle>
          <a:p>
            <a:pPr rtl="0"/>
            <a:r>
              <a:rPr lang="fr-FR" noProof="0" dirty="0"/>
              <a:t>CLIQUEZ POUR AJOUTER UN TITRE</a:t>
            </a:r>
          </a:p>
        </p:txBody>
      </p:sp>
      <p:sp>
        <p:nvSpPr>
          <p:cNvPr id="10" name="Espace réservé du texte 12">
            <a:extLst>
              <a:ext uri="{FF2B5EF4-FFF2-40B4-BE49-F238E27FC236}">
                <a16:creationId xmlns:a16="http://schemas.microsoft.com/office/drawing/2014/main" id="{1221857D-ECFA-4D4D-91DF-E36500791501}"/>
              </a:ext>
            </a:extLst>
          </p:cNvPr>
          <p:cNvSpPr>
            <a:spLocks noGrp="1"/>
          </p:cNvSpPr>
          <p:nvPr>
            <p:ph type="body" sz="quarter" idx="15" hasCustomPrompt="1"/>
          </p:nvPr>
        </p:nvSpPr>
        <p:spPr>
          <a:xfrm>
            <a:off x="798690" y="4031658"/>
            <a:ext cx="4120443" cy="338549"/>
          </a:xfrm>
        </p:spPr>
        <p:txBody>
          <a:bodyPr rtlCol="0">
            <a:normAutofit/>
          </a:bodyPr>
          <a:lstStyle>
            <a:lvl1pPr marL="0" indent="0" algn="l">
              <a:buNone/>
              <a:defRPr sz="1600" spc="300">
                <a:solidFill>
                  <a:schemeClr val="bg1"/>
                </a:solidFill>
                <a:latin typeface="+mn-lt"/>
                <a:cs typeface="Arial" panose="020B0604020202020204" pitchFamily="34" charset="0"/>
              </a:defRPr>
            </a:lvl1pPr>
          </a:lstStyle>
          <a:p>
            <a:pPr lvl="0" rtl="0"/>
            <a:r>
              <a:rPr lang="fr-FR" noProof="0" dirty="0"/>
              <a:t>LE SOUS-TITRE SE PLACE ICI</a:t>
            </a:r>
          </a:p>
        </p:txBody>
      </p:sp>
      <p:sp>
        <p:nvSpPr>
          <p:cNvPr id="11" name="Forme 62" title="Décoratif">
            <a:extLst>
              <a:ext uri="{FF2B5EF4-FFF2-40B4-BE49-F238E27FC236}">
                <a16:creationId xmlns:a16="http://schemas.microsoft.com/office/drawing/2014/main" id="{E1A23DB6-E067-4A30-8C4B-98B452428518}"/>
              </a:ext>
            </a:extLst>
          </p:cNvPr>
          <p:cNvSpPr/>
          <p:nvPr userDrawn="1"/>
        </p:nvSpPr>
        <p:spPr>
          <a:xfrm rot="16200000" flipV="1">
            <a:off x="1893092" y="2764774"/>
            <a:ext cx="0" cy="2188806"/>
          </a:xfrm>
          <a:prstGeom prst="line">
            <a:avLst/>
          </a:prstGeom>
          <a:ln w="25400">
            <a:solidFill>
              <a:schemeClr val="bg1"/>
            </a:solidFill>
            <a:miter lim="400000"/>
          </a:ln>
        </p:spPr>
        <p:txBody>
          <a:bodyPr lIns="19050" tIns="19050" rIns="19050" bIns="19050" rtlCol="0" anchor="ctr"/>
          <a:lstStyle/>
          <a:p>
            <a:pPr algn="l" rtl="0">
              <a:defRPr sz="3000">
                <a:solidFill>
                  <a:srgbClr val="000000"/>
                </a:solidFill>
                <a:latin typeface="Helvetica Light"/>
                <a:ea typeface="Helvetica Light"/>
                <a:cs typeface="Helvetica Light"/>
                <a:sym typeface="Helvetica Light"/>
              </a:defRPr>
            </a:pPr>
            <a:endParaRPr lang="fr-FR" sz="1500" noProof="0" dirty="0"/>
          </a:p>
        </p:txBody>
      </p:sp>
    </p:spTree>
    <p:extLst>
      <p:ext uri="{BB962C8B-B14F-4D97-AF65-F5344CB8AC3E}">
        <p14:creationId xmlns:p14="http://schemas.microsoft.com/office/powerpoint/2010/main" val="1558850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sp>
        <p:nvSpPr>
          <p:cNvPr id="5" name="Espace réservé d’image 4" title="Décoratif">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rtlCol="0"/>
          <a:lstStyle/>
          <a:p>
            <a:pPr rtl="0"/>
            <a:r>
              <a:rPr lang="fr-FR" noProof="0"/>
              <a:t>Cliquez sur l'icône pour ajouter une image</a:t>
            </a:r>
            <a:endParaRPr lang="fr-FR" noProof="0" dirty="0"/>
          </a:p>
        </p:txBody>
      </p:sp>
    </p:spTree>
    <p:extLst>
      <p:ext uri="{BB962C8B-B14F-4D97-AF65-F5344CB8AC3E}">
        <p14:creationId xmlns:p14="http://schemas.microsoft.com/office/powerpoint/2010/main" val="2632027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Disposition personnalisée">
    <p:spTree>
      <p:nvGrpSpPr>
        <p:cNvPr id="1" name=""/>
        <p:cNvGrpSpPr/>
        <p:nvPr/>
      </p:nvGrpSpPr>
      <p:grpSpPr>
        <a:xfrm>
          <a:off x="0" y="0"/>
          <a:ext cx="0" cy="0"/>
          <a:chOff x="0" y="0"/>
          <a:chExt cx="0" cy="0"/>
        </a:xfrm>
      </p:grpSpPr>
      <p:sp>
        <p:nvSpPr>
          <p:cNvPr id="4" name="Espace réservé d’image 4" title="Décoratif">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rtlCol="0"/>
          <a:lstStyle/>
          <a:p>
            <a:pPr rtl="0"/>
            <a:r>
              <a:rPr lang="fr-FR" noProof="0"/>
              <a:t>Cliquez sur l'icône pour ajouter une image</a:t>
            </a:r>
            <a:endParaRPr lang="fr-FR" noProof="0" dirty="0"/>
          </a:p>
        </p:txBody>
      </p:sp>
      <p:sp>
        <p:nvSpPr>
          <p:cNvPr id="5" name="Espace réservé du texte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1"/>
          </a:solidFill>
        </p:spPr>
        <p:txBody>
          <a:bodyPr lIns="274320" tIns="182880" rIns="182880" bIns="182880" rtlCol="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rtl="0"/>
            <a:r>
              <a:rPr lang="fr-FR" noProof="0"/>
              <a:t>Cliquez pour modifier les styles du texte du masque</a:t>
            </a:r>
          </a:p>
        </p:txBody>
      </p:sp>
      <p:sp>
        <p:nvSpPr>
          <p:cNvPr id="6" name="Forme 62" title="Décoratif">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1">
                <a:lumMod val="60000"/>
                <a:lumOff val="40000"/>
              </a:schemeClr>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fr-FR" sz="1500" noProof="0" dirty="0"/>
          </a:p>
        </p:txBody>
      </p:sp>
    </p:spTree>
    <p:extLst>
      <p:ext uri="{BB962C8B-B14F-4D97-AF65-F5344CB8AC3E}">
        <p14:creationId xmlns:p14="http://schemas.microsoft.com/office/powerpoint/2010/main" val="4259740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9_Disposition personnalisée">
    <p:spTree>
      <p:nvGrpSpPr>
        <p:cNvPr id="1" name=""/>
        <p:cNvGrpSpPr/>
        <p:nvPr/>
      </p:nvGrpSpPr>
      <p:grpSpPr>
        <a:xfrm>
          <a:off x="0" y="0"/>
          <a:ext cx="0" cy="0"/>
          <a:chOff x="0" y="0"/>
          <a:chExt cx="0" cy="0"/>
        </a:xfrm>
      </p:grpSpPr>
      <p:sp>
        <p:nvSpPr>
          <p:cNvPr id="4" name="Espace réservé d’image 4" title="Décoratif">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rtlCol="0"/>
          <a:lstStyle/>
          <a:p>
            <a:pPr rtl="0"/>
            <a:r>
              <a:rPr lang="fr-FR" noProof="0"/>
              <a:t>Cliquez sur l'icône pour ajouter une image</a:t>
            </a:r>
            <a:endParaRPr lang="fr-FR" noProof="0" dirty="0"/>
          </a:p>
        </p:txBody>
      </p:sp>
      <p:sp>
        <p:nvSpPr>
          <p:cNvPr id="3" name="Espace réservé du texte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2"/>
          </a:solidFill>
        </p:spPr>
        <p:txBody>
          <a:bodyPr lIns="274320" tIns="182880" rIns="182880" bIns="182880" rtlCol="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rtl="0"/>
            <a:r>
              <a:rPr lang="fr-FR" noProof="0"/>
              <a:t>Cliquez pour modifier les styles du texte du masque</a:t>
            </a:r>
          </a:p>
        </p:txBody>
      </p:sp>
      <p:sp>
        <p:nvSpPr>
          <p:cNvPr id="5" name="Forme 62" title="Décoratif">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2">
                <a:lumMod val="75000"/>
                <a:lumOff val="25000"/>
              </a:schemeClr>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fr-FR" sz="1500" noProof="0" dirty="0"/>
          </a:p>
        </p:txBody>
      </p:sp>
    </p:spTree>
    <p:extLst>
      <p:ext uri="{BB962C8B-B14F-4D97-AF65-F5344CB8AC3E}">
        <p14:creationId xmlns:p14="http://schemas.microsoft.com/office/powerpoint/2010/main" val="2955941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Disposition personnalisée">
    <p:bg>
      <p:bgPr>
        <a:solidFill>
          <a:schemeClr val="accent1"/>
        </a:solidFill>
        <a:effectLst/>
      </p:bgPr>
    </p:bg>
    <p:spTree>
      <p:nvGrpSpPr>
        <p:cNvPr id="1" name=""/>
        <p:cNvGrpSpPr/>
        <p:nvPr/>
      </p:nvGrpSpPr>
      <p:grpSpPr>
        <a:xfrm>
          <a:off x="0" y="0"/>
          <a:ext cx="0" cy="0"/>
          <a:chOff x="0" y="0"/>
          <a:chExt cx="0" cy="0"/>
        </a:xfrm>
      </p:grpSpPr>
      <p:sp>
        <p:nvSpPr>
          <p:cNvPr id="4" name="Espace réservé d’image 4" title="Décoratif">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rtlCol="0"/>
          <a:lstStyle/>
          <a:p>
            <a:pPr rtl="0"/>
            <a:r>
              <a:rPr lang="fr-FR" noProof="0"/>
              <a:t>Cliquez sur l'icône pour ajouter une image</a:t>
            </a:r>
            <a:endParaRPr lang="fr-FR" noProof="0" dirty="0"/>
          </a:p>
        </p:txBody>
      </p:sp>
      <p:sp>
        <p:nvSpPr>
          <p:cNvPr id="3" name="Titr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rtlCol="0"/>
          <a:lstStyle>
            <a:lvl1pPr>
              <a:defRPr>
                <a:solidFill>
                  <a:schemeClr val="bg1"/>
                </a:solidFill>
              </a:defRPr>
            </a:lvl1pPr>
          </a:lstStyle>
          <a:p>
            <a:pPr rtl="0"/>
            <a:r>
              <a:rPr lang="fr-FR" noProof="0"/>
              <a:t>Modifiez le style du titre</a:t>
            </a:r>
            <a:endParaRPr lang="fr-FR" noProof="0" dirty="0"/>
          </a:p>
        </p:txBody>
      </p:sp>
    </p:spTree>
    <p:extLst>
      <p:ext uri="{BB962C8B-B14F-4D97-AF65-F5344CB8AC3E}">
        <p14:creationId xmlns:p14="http://schemas.microsoft.com/office/powerpoint/2010/main" val="366147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0_Disposition personnalisée">
    <p:bg>
      <p:bgPr>
        <a:solidFill>
          <a:schemeClr val="accent1"/>
        </a:solidFill>
        <a:effectLst/>
      </p:bgPr>
    </p:bg>
    <p:spTree>
      <p:nvGrpSpPr>
        <p:cNvPr id="1" name=""/>
        <p:cNvGrpSpPr/>
        <p:nvPr/>
      </p:nvGrpSpPr>
      <p:grpSpPr>
        <a:xfrm>
          <a:off x="0" y="0"/>
          <a:ext cx="0" cy="0"/>
          <a:chOff x="0" y="0"/>
          <a:chExt cx="0" cy="0"/>
        </a:xfrm>
      </p:grpSpPr>
      <p:sp>
        <p:nvSpPr>
          <p:cNvPr id="4" name="Espace réservé d’image 4" title="Décoratif">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rtlCol="0"/>
          <a:lstStyle/>
          <a:p>
            <a:pPr rtl="0"/>
            <a:r>
              <a:rPr lang="fr-FR" noProof="0"/>
              <a:t>Cliquez sur l'icône pour ajouter une image</a:t>
            </a:r>
            <a:endParaRPr lang="fr-FR" noProof="0" dirty="0"/>
          </a:p>
        </p:txBody>
      </p:sp>
    </p:spTree>
    <p:extLst>
      <p:ext uri="{BB962C8B-B14F-4D97-AF65-F5344CB8AC3E}">
        <p14:creationId xmlns:p14="http://schemas.microsoft.com/office/powerpoint/2010/main" val="21259541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3_Disposition personnalisée">
    <p:bg>
      <p:bgPr>
        <a:solidFill>
          <a:schemeClr val="accent2"/>
        </a:solidFill>
        <a:effectLst/>
      </p:bgPr>
    </p:bg>
    <p:spTree>
      <p:nvGrpSpPr>
        <p:cNvPr id="1" name=""/>
        <p:cNvGrpSpPr/>
        <p:nvPr/>
      </p:nvGrpSpPr>
      <p:grpSpPr>
        <a:xfrm>
          <a:off x="0" y="0"/>
          <a:ext cx="0" cy="0"/>
          <a:chOff x="0" y="0"/>
          <a:chExt cx="0" cy="0"/>
        </a:xfrm>
      </p:grpSpPr>
      <p:sp>
        <p:nvSpPr>
          <p:cNvPr id="4" name="Espace réservé d’image 4" title="Décoratif">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rtlCol="0"/>
          <a:lstStyle/>
          <a:p>
            <a:pPr rtl="0"/>
            <a:r>
              <a:rPr lang="fr-FR" noProof="0"/>
              <a:t>Cliquez sur l'icône pour ajouter une image</a:t>
            </a:r>
            <a:endParaRPr lang="fr-FR" noProof="0" dirty="0"/>
          </a:p>
        </p:txBody>
      </p:sp>
      <p:sp>
        <p:nvSpPr>
          <p:cNvPr id="3" name="Titr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rtlCol="0"/>
          <a:lstStyle>
            <a:lvl1pPr>
              <a:defRPr>
                <a:solidFill>
                  <a:schemeClr val="bg1"/>
                </a:solidFill>
              </a:defRPr>
            </a:lvl1pPr>
          </a:lstStyle>
          <a:p>
            <a:pPr rtl="0"/>
            <a:r>
              <a:rPr lang="fr-FR" noProof="0"/>
              <a:t>Modifiez le style du titre</a:t>
            </a:r>
            <a:endParaRPr lang="fr-FR" noProof="0" dirty="0"/>
          </a:p>
        </p:txBody>
      </p:sp>
    </p:spTree>
    <p:extLst>
      <p:ext uri="{BB962C8B-B14F-4D97-AF65-F5344CB8AC3E}">
        <p14:creationId xmlns:p14="http://schemas.microsoft.com/office/powerpoint/2010/main" val="4084389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Disposition personnalisée">
    <p:bg>
      <p:bgPr>
        <a:solidFill>
          <a:schemeClr val="accent2"/>
        </a:solidFill>
        <a:effectLst/>
      </p:bgPr>
    </p:bg>
    <p:spTree>
      <p:nvGrpSpPr>
        <p:cNvPr id="1" name=""/>
        <p:cNvGrpSpPr/>
        <p:nvPr/>
      </p:nvGrpSpPr>
      <p:grpSpPr>
        <a:xfrm>
          <a:off x="0" y="0"/>
          <a:ext cx="0" cy="0"/>
          <a:chOff x="0" y="0"/>
          <a:chExt cx="0" cy="0"/>
        </a:xfrm>
      </p:grpSpPr>
      <p:sp>
        <p:nvSpPr>
          <p:cNvPr id="4" name="Espace réservé d’image 4" title="Décoratif">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rtlCol="0"/>
          <a:lstStyle/>
          <a:p>
            <a:pPr rtl="0"/>
            <a:r>
              <a:rPr lang="fr-FR" noProof="0"/>
              <a:t>Cliquez sur l'icône pour ajouter une image</a:t>
            </a:r>
            <a:endParaRPr lang="fr-FR" noProof="0" dirty="0"/>
          </a:p>
        </p:txBody>
      </p:sp>
    </p:spTree>
    <p:extLst>
      <p:ext uri="{BB962C8B-B14F-4D97-AF65-F5344CB8AC3E}">
        <p14:creationId xmlns:p14="http://schemas.microsoft.com/office/powerpoint/2010/main" val="338258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Disposition personnalisée">
    <p:spTree>
      <p:nvGrpSpPr>
        <p:cNvPr id="1" name=""/>
        <p:cNvGrpSpPr/>
        <p:nvPr/>
      </p:nvGrpSpPr>
      <p:grpSpPr>
        <a:xfrm>
          <a:off x="0" y="0"/>
          <a:ext cx="0" cy="0"/>
          <a:chOff x="0" y="0"/>
          <a:chExt cx="0" cy="0"/>
        </a:xfrm>
      </p:grpSpPr>
      <p:sp>
        <p:nvSpPr>
          <p:cNvPr id="4" name="Espace réservé d’image 4" title="Décoratif">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rtlCol="0"/>
          <a:lstStyle/>
          <a:p>
            <a:pPr rtl="0"/>
            <a:r>
              <a:rPr lang="fr-FR" noProof="0"/>
              <a:t>Cliquez sur l'icône pour ajouter une image</a:t>
            </a:r>
            <a:endParaRPr lang="fr-FR" noProof="0" dirty="0"/>
          </a:p>
        </p:txBody>
      </p:sp>
      <p:sp>
        <p:nvSpPr>
          <p:cNvPr id="5" name="Rectangle 4"/>
          <p:cNvSpPr/>
          <p:nvPr userDrawn="1"/>
        </p:nvSpPr>
        <p:spPr>
          <a:xfrm>
            <a:off x="0" y="4735870"/>
            <a:ext cx="12192000" cy="150043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 name="Titr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rtlCol="0"/>
          <a:lstStyle>
            <a:lvl1pPr>
              <a:defRPr>
                <a:solidFill>
                  <a:schemeClr val="bg1"/>
                </a:solidFill>
              </a:defRPr>
            </a:lvl1pPr>
          </a:lstStyle>
          <a:p>
            <a:pPr rtl="0"/>
            <a:r>
              <a:rPr lang="fr-FR" noProof="0"/>
              <a:t>Modifiez le style du titre</a:t>
            </a:r>
            <a:endParaRPr lang="fr-FR" noProof="0" dirty="0"/>
          </a:p>
        </p:txBody>
      </p:sp>
    </p:spTree>
    <p:extLst>
      <p:ext uri="{BB962C8B-B14F-4D97-AF65-F5344CB8AC3E}">
        <p14:creationId xmlns:p14="http://schemas.microsoft.com/office/powerpoint/2010/main" val="27136611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5_Disposition personnalisée">
    <p:spTree>
      <p:nvGrpSpPr>
        <p:cNvPr id="1" name=""/>
        <p:cNvGrpSpPr/>
        <p:nvPr/>
      </p:nvGrpSpPr>
      <p:grpSpPr>
        <a:xfrm>
          <a:off x="0" y="0"/>
          <a:ext cx="0" cy="0"/>
          <a:chOff x="0" y="0"/>
          <a:chExt cx="0" cy="0"/>
        </a:xfrm>
      </p:grpSpPr>
      <p:sp>
        <p:nvSpPr>
          <p:cNvPr id="4" name="Espace réservé d’image 4" title="Décoratif">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rtlCol="0"/>
          <a:lstStyle/>
          <a:p>
            <a:pPr rtl="0"/>
            <a:r>
              <a:rPr lang="fr-FR" noProof="0"/>
              <a:t>Cliquez sur l'icône pour ajouter une image</a:t>
            </a:r>
            <a:endParaRPr lang="fr-FR" noProof="0" dirty="0"/>
          </a:p>
        </p:txBody>
      </p:sp>
      <p:sp>
        <p:nvSpPr>
          <p:cNvPr id="5" name="Rectangle 4" title="Décoratif"/>
          <p:cNvSpPr/>
          <p:nvPr userDrawn="1"/>
        </p:nvSpPr>
        <p:spPr>
          <a:xfrm>
            <a:off x="0" y="4735870"/>
            <a:ext cx="12192000" cy="1500431"/>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 name="Titr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rtlCol="0"/>
          <a:lstStyle>
            <a:lvl1pPr>
              <a:defRPr>
                <a:solidFill>
                  <a:schemeClr val="bg1"/>
                </a:solidFill>
              </a:defRPr>
            </a:lvl1pPr>
          </a:lstStyle>
          <a:p>
            <a:pPr rtl="0"/>
            <a:r>
              <a:rPr lang="fr-FR" noProof="0"/>
              <a:t>Modifiez le style du titre</a:t>
            </a:r>
            <a:endParaRPr lang="fr-FR" noProof="0" dirty="0"/>
          </a:p>
        </p:txBody>
      </p:sp>
    </p:spTree>
    <p:extLst>
      <p:ext uri="{BB962C8B-B14F-4D97-AF65-F5344CB8AC3E}">
        <p14:creationId xmlns:p14="http://schemas.microsoft.com/office/powerpoint/2010/main" val="2001797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6_Disposition personnalisée">
    <p:spTree>
      <p:nvGrpSpPr>
        <p:cNvPr id="1" name=""/>
        <p:cNvGrpSpPr/>
        <p:nvPr/>
      </p:nvGrpSpPr>
      <p:grpSpPr>
        <a:xfrm>
          <a:off x="0" y="0"/>
          <a:ext cx="0" cy="0"/>
          <a:chOff x="0" y="0"/>
          <a:chExt cx="0" cy="0"/>
        </a:xfrm>
      </p:grpSpPr>
      <p:sp>
        <p:nvSpPr>
          <p:cNvPr id="4" name="Espace réservé d’image 4" title="Décoratif">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rtlCol="0"/>
          <a:lstStyle/>
          <a:p>
            <a:pPr rtl="0"/>
            <a:r>
              <a:rPr lang="fr-FR" noProof="0"/>
              <a:t>Cliquez sur l'icône pour ajouter une image</a:t>
            </a:r>
            <a:endParaRPr lang="fr-FR" noProof="0" dirty="0"/>
          </a:p>
        </p:txBody>
      </p:sp>
      <p:sp>
        <p:nvSpPr>
          <p:cNvPr id="5" name="Rectangle 4" title="Décoratif"/>
          <p:cNvSpPr/>
          <p:nvPr userDrawn="1"/>
        </p:nvSpPr>
        <p:spPr>
          <a:xfrm>
            <a:off x="0" y="4735870"/>
            <a:ext cx="12192000" cy="150043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 name="Titr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rtlCol="0"/>
          <a:lstStyle>
            <a:lvl1pPr>
              <a:defRPr>
                <a:solidFill>
                  <a:schemeClr val="bg1"/>
                </a:solidFill>
              </a:defRPr>
            </a:lvl1pPr>
          </a:lstStyle>
          <a:p>
            <a:pPr rtl="0"/>
            <a:r>
              <a:rPr lang="fr-FR" noProof="0"/>
              <a:t>Modifiez le style du titre</a:t>
            </a:r>
            <a:endParaRPr lang="fr-FR" noProof="0" dirty="0"/>
          </a:p>
        </p:txBody>
      </p:sp>
    </p:spTree>
    <p:extLst>
      <p:ext uri="{BB962C8B-B14F-4D97-AF65-F5344CB8AC3E}">
        <p14:creationId xmlns:p14="http://schemas.microsoft.com/office/powerpoint/2010/main" val="38263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erci">
    <p:spTree>
      <p:nvGrpSpPr>
        <p:cNvPr id="1" name=""/>
        <p:cNvGrpSpPr/>
        <p:nvPr/>
      </p:nvGrpSpPr>
      <p:grpSpPr>
        <a:xfrm>
          <a:off x="0" y="0"/>
          <a:ext cx="0" cy="0"/>
          <a:chOff x="0" y="0"/>
          <a:chExt cx="0" cy="0"/>
        </a:xfrm>
      </p:grpSpPr>
      <p:sp>
        <p:nvSpPr>
          <p:cNvPr id="8" name="Espace réservé d’image 4" title="Décoratif">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rtlCol="0"/>
          <a:lstStyle/>
          <a:p>
            <a:pPr rtl="0"/>
            <a:r>
              <a:rPr lang="fr-FR" noProof="0"/>
              <a:t>Cliquez sur l'icône pour ajouter une image</a:t>
            </a:r>
            <a:endParaRPr lang="fr-FR" noProof="0" dirty="0"/>
          </a:p>
        </p:txBody>
      </p:sp>
      <p:sp>
        <p:nvSpPr>
          <p:cNvPr id="6" name="Titre 1">
            <a:extLst>
              <a:ext uri="{FF2B5EF4-FFF2-40B4-BE49-F238E27FC236}">
                <a16:creationId xmlns:a16="http://schemas.microsoft.com/office/drawing/2014/main" id="{AA99C074-A230-B944-8FEA-870A76765C60}"/>
              </a:ext>
            </a:extLst>
          </p:cNvPr>
          <p:cNvSpPr>
            <a:spLocks noGrp="1"/>
          </p:cNvSpPr>
          <p:nvPr>
            <p:ph type="title" hasCustomPrompt="1"/>
          </p:nvPr>
        </p:nvSpPr>
        <p:spPr>
          <a:xfrm>
            <a:off x="3872090" y="2905535"/>
            <a:ext cx="4120444" cy="891250"/>
          </a:xfrm>
        </p:spPr>
        <p:txBody>
          <a:bodyPr rtlCol="0" anchor="t">
            <a:noAutofit/>
          </a:bodyPr>
          <a:lstStyle>
            <a:lvl1pPr algn="ctr">
              <a:defRPr sz="5000" b="1">
                <a:solidFill>
                  <a:schemeClr val="bg1"/>
                </a:solidFill>
                <a:latin typeface="+mj-lt"/>
              </a:defRPr>
            </a:lvl1pPr>
          </a:lstStyle>
          <a:p>
            <a:pPr rtl="0"/>
            <a:r>
              <a:rPr lang="fr-FR" noProof="0" dirty="0"/>
              <a:t>MERCI</a:t>
            </a:r>
          </a:p>
        </p:txBody>
      </p:sp>
      <p:sp>
        <p:nvSpPr>
          <p:cNvPr id="13" name="Espace réservé du texte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3872090" y="3993558"/>
            <a:ext cx="4120443" cy="338549"/>
          </a:xfrm>
        </p:spPr>
        <p:txBody>
          <a:bodyPr rtlCol="0">
            <a:normAutofit/>
          </a:bodyPr>
          <a:lstStyle>
            <a:lvl1pPr marL="0" indent="0" algn="ctr">
              <a:buNone/>
              <a:defRPr sz="1600" spc="300">
                <a:solidFill>
                  <a:schemeClr val="bg1"/>
                </a:solidFill>
                <a:latin typeface="+mn-lt"/>
                <a:cs typeface="Arial" panose="020B0604020202020204" pitchFamily="34" charset="0"/>
              </a:defRPr>
            </a:lvl1pPr>
          </a:lstStyle>
          <a:p>
            <a:pPr lvl="0" rtl="0"/>
            <a:r>
              <a:rPr lang="fr-FR" noProof="0" dirty="0"/>
              <a:t>WWW.WEBSITENAME.COM</a:t>
            </a:r>
          </a:p>
        </p:txBody>
      </p:sp>
      <p:sp>
        <p:nvSpPr>
          <p:cNvPr id="5" name="Forme 62" title="Décoratif">
            <a:extLst>
              <a:ext uri="{FF2B5EF4-FFF2-40B4-BE49-F238E27FC236}">
                <a16:creationId xmlns:a16="http://schemas.microsoft.com/office/drawing/2014/main" id="{E1A23DB6-E067-4A30-8C4B-98B452428518}"/>
              </a:ext>
            </a:extLst>
          </p:cNvPr>
          <p:cNvSpPr/>
          <p:nvPr userDrawn="1"/>
        </p:nvSpPr>
        <p:spPr>
          <a:xfrm rot="16200000" flipV="1">
            <a:off x="5932310" y="2726675"/>
            <a:ext cx="1" cy="2188805"/>
          </a:xfrm>
          <a:prstGeom prst="line">
            <a:avLst/>
          </a:prstGeom>
          <a:ln w="25400">
            <a:solidFill>
              <a:schemeClr val="bg1"/>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fr-FR" sz="1500" noProof="0" dirty="0"/>
          </a:p>
        </p:txBody>
      </p:sp>
      <p:sp>
        <p:nvSpPr>
          <p:cNvPr id="2" name="Rectangle 1" title="Décoratif"/>
          <p:cNvSpPr/>
          <p:nvPr userDrawn="1"/>
        </p:nvSpPr>
        <p:spPr>
          <a:xfrm>
            <a:off x="3872089" y="860778"/>
            <a:ext cx="4120444"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Tree>
    <p:extLst>
      <p:ext uri="{BB962C8B-B14F-4D97-AF65-F5344CB8AC3E}">
        <p14:creationId xmlns:p14="http://schemas.microsoft.com/office/powerpoint/2010/main" val="30916583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Disposition personnalisée">
    <p:bg>
      <p:bgPr>
        <a:solidFill>
          <a:schemeClr val="bg1"/>
        </a:solidFill>
        <a:effectLst/>
      </p:bgPr>
    </p:bg>
    <p:spTree>
      <p:nvGrpSpPr>
        <p:cNvPr id="1" name=""/>
        <p:cNvGrpSpPr/>
        <p:nvPr/>
      </p:nvGrpSpPr>
      <p:grpSpPr>
        <a:xfrm>
          <a:off x="0" y="0"/>
          <a:ext cx="0" cy="0"/>
          <a:chOff x="0" y="0"/>
          <a:chExt cx="0" cy="0"/>
        </a:xfrm>
      </p:grpSpPr>
      <p:grpSp>
        <p:nvGrpSpPr>
          <p:cNvPr id="3" name="Groupe 2"/>
          <p:cNvGrpSpPr/>
          <p:nvPr userDrawn="1"/>
        </p:nvGrpSpPr>
        <p:grpSpPr>
          <a:xfrm>
            <a:off x="3413895" y="419827"/>
            <a:ext cx="7939904" cy="6018346"/>
            <a:chOff x="8585200" y="440266"/>
            <a:chExt cx="14753564" cy="11183013"/>
          </a:xfrm>
        </p:grpSpPr>
        <p:sp>
          <p:nvSpPr>
            <p:cNvPr id="5" name="Dikdörtgen" title="Décoratif"/>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rtlCol="0" anchor="ctr"/>
            <a:lstStyle/>
            <a:p>
              <a:pPr rtl="0">
                <a:defRPr sz="3200" b="0">
                  <a:solidFill>
                    <a:srgbClr val="FFFFFF"/>
                  </a:solidFill>
                  <a:latin typeface="+mn-lt"/>
                  <a:ea typeface="+mn-ea"/>
                  <a:cs typeface="+mn-cs"/>
                  <a:sym typeface="Helvetica Neue Medium"/>
                </a:defRPr>
              </a:pPr>
              <a:endParaRPr lang="fr-FR" noProof="0" dirty="0"/>
            </a:p>
          </p:txBody>
        </p:sp>
        <p:sp>
          <p:nvSpPr>
            <p:cNvPr id="6" name="ESPACE RÉSERVÉ À L’IMAGE" title="Décoratif"/>
            <p:cNvSpPr/>
            <p:nvPr userDrawn="1"/>
          </p:nvSpPr>
          <p:spPr>
            <a:xfrm>
              <a:off x="10168466" y="1092200"/>
              <a:ext cx="13170298" cy="10531079"/>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lIns="0" tIns="0" rIns="0" bIns="0" rtlCol="0" anchor="ctr"/>
            <a:lstStyle>
              <a:lvl1pPr>
                <a:defRPr b="0">
                  <a:solidFill>
                    <a:srgbClr val="F3F3F3"/>
                  </a:solidFill>
                  <a:latin typeface="Raleway"/>
                  <a:ea typeface="Raleway"/>
                  <a:cs typeface="Raleway"/>
                  <a:sym typeface="Raleway"/>
                </a:defRPr>
              </a:lvl1pPr>
            </a:lstStyle>
            <a:p>
              <a:pPr rtl="0"/>
              <a:endParaRPr lang="fr-FR" noProof="0" dirty="0"/>
            </a:p>
          </p:txBody>
        </p:sp>
      </p:grpSp>
      <p:sp>
        <p:nvSpPr>
          <p:cNvPr id="4" name="Espace réservé du texte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rtlCol="0" anchor="b">
            <a:noAutofit/>
          </a:bodyPr>
          <a:lstStyle>
            <a:lvl1pPr marL="0" indent="0" algn="r">
              <a:buNone/>
              <a:defRPr sz="30000">
                <a:solidFill>
                  <a:schemeClr val="accent2">
                    <a:lumMod val="75000"/>
                    <a:lumOff val="25000"/>
                    <a:alpha val="20000"/>
                  </a:schemeClr>
                </a:solidFill>
                <a:latin typeface="+mj-lt"/>
                <a:cs typeface="Arial" panose="020B0604020202020204" pitchFamily="34" charset="0"/>
              </a:defRPr>
            </a:lvl1pPr>
          </a:lstStyle>
          <a:p>
            <a:pPr lvl="0" rtl="0"/>
            <a:r>
              <a:rPr lang="fr-FR" noProof="0" dirty="0"/>
              <a:t>1</a:t>
            </a:r>
          </a:p>
        </p:txBody>
      </p:sp>
      <p:sp>
        <p:nvSpPr>
          <p:cNvPr id="2" name="Titr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rtlCol="0">
            <a:normAutofit/>
          </a:bodyPr>
          <a:lstStyle>
            <a:lvl1pPr>
              <a:defRPr sz="6000" b="1">
                <a:solidFill>
                  <a:schemeClr val="bg1"/>
                </a:solidFill>
                <a:latin typeface="+mj-lt"/>
              </a:defRPr>
            </a:lvl1pPr>
          </a:lstStyle>
          <a:p>
            <a:pPr rtl="0"/>
            <a:r>
              <a:rPr lang="fr-FR" noProof="0" dirty="0"/>
              <a:t>En-tête de section</a:t>
            </a:r>
          </a:p>
        </p:txBody>
      </p:sp>
    </p:spTree>
    <p:extLst>
      <p:ext uri="{BB962C8B-B14F-4D97-AF65-F5344CB8AC3E}">
        <p14:creationId xmlns:p14="http://schemas.microsoft.com/office/powerpoint/2010/main" val="294804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7_Disposition personnalisée">
    <p:bg>
      <p:bgPr>
        <a:solidFill>
          <a:schemeClr val="bg1"/>
        </a:solidFill>
        <a:effectLst/>
      </p:bgPr>
    </p:bg>
    <p:spTree>
      <p:nvGrpSpPr>
        <p:cNvPr id="1" name=""/>
        <p:cNvGrpSpPr/>
        <p:nvPr/>
      </p:nvGrpSpPr>
      <p:grpSpPr>
        <a:xfrm>
          <a:off x="0" y="0"/>
          <a:ext cx="0" cy="0"/>
          <a:chOff x="0" y="0"/>
          <a:chExt cx="0" cy="0"/>
        </a:xfrm>
      </p:grpSpPr>
      <p:grpSp>
        <p:nvGrpSpPr>
          <p:cNvPr id="3" name="Groupe 2"/>
          <p:cNvGrpSpPr/>
          <p:nvPr userDrawn="1"/>
        </p:nvGrpSpPr>
        <p:grpSpPr>
          <a:xfrm>
            <a:off x="3413895" y="419827"/>
            <a:ext cx="7939904" cy="6018346"/>
            <a:chOff x="8585200" y="440266"/>
            <a:chExt cx="14753564" cy="11183013"/>
          </a:xfrm>
        </p:grpSpPr>
        <p:sp>
          <p:nvSpPr>
            <p:cNvPr id="5" name="Dikdörtgen" title="Décoratif"/>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rtlCol="0" anchor="ctr"/>
            <a:lstStyle/>
            <a:p>
              <a:pPr rtl="0">
                <a:defRPr sz="3200" b="0">
                  <a:solidFill>
                    <a:srgbClr val="FFFFFF"/>
                  </a:solidFill>
                  <a:latin typeface="+mn-lt"/>
                  <a:ea typeface="+mn-ea"/>
                  <a:cs typeface="+mn-cs"/>
                  <a:sym typeface="Helvetica Neue Medium"/>
                </a:defRPr>
              </a:pPr>
              <a:endParaRPr lang="fr-FR" noProof="0" dirty="0"/>
            </a:p>
          </p:txBody>
        </p:sp>
        <p:sp>
          <p:nvSpPr>
            <p:cNvPr id="6" name="ESPACE RÉSERVÉ À L’IMAGE" title="Décoratif"/>
            <p:cNvSpPr/>
            <p:nvPr userDrawn="1"/>
          </p:nvSpPr>
          <p:spPr>
            <a:xfrm>
              <a:off x="10168466" y="1092200"/>
              <a:ext cx="13170298" cy="10531079"/>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lIns="0" tIns="0" rIns="0" bIns="0" rtlCol="0" anchor="ctr"/>
            <a:lstStyle>
              <a:lvl1pPr>
                <a:defRPr b="0">
                  <a:solidFill>
                    <a:srgbClr val="F3F3F3"/>
                  </a:solidFill>
                  <a:latin typeface="Raleway"/>
                  <a:ea typeface="Raleway"/>
                  <a:cs typeface="Raleway"/>
                  <a:sym typeface="Raleway"/>
                </a:defRPr>
              </a:lvl1pPr>
            </a:lstStyle>
            <a:p>
              <a:pPr rtl="0"/>
              <a:endParaRPr lang="fr-FR" noProof="0" dirty="0"/>
            </a:p>
          </p:txBody>
        </p:sp>
      </p:grpSp>
      <p:sp>
        <p:nvSpPr>
          <p:cNvPr id="4" name="Espace réservé du texte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rtlCol="0" anchor="b">
            <a:noAutofit/>
          </a:bodyPr>
          <a:lstStyle>
            <a:lvl1pPr marL="0" indent="0" algn="r">
              <a:buNone/>
              <a:defRPr sz="30000">
                <a:solidFill>
                  <a:schemeClr val="accent1">
                    <a:lumMod val="60000"/>
                    <a:lumOff val="40000"/>
                    <a:alpha val="20000"/>
                  </a:schemeClr>
                </a:solidFill>
                <a:latin typeface="+mj-lt"/>
                <a:cs typeface="Arial" panose="020B0604020202020204" pitchFamily="34" charset="0"/>
              </a:defRPr>
            </a:lvl1pPr>
          </a:lstStyle>
          <a:p>
            <a:pPr lvl="0" rtl="0"/>
            <a:r>
              <a:rPr lang="fr-FR" noProof="0" dirty="0"/>
              <a:t>2</a:t>
            </a:r>
          </a:p>
        </p:txBody>
      </p:sp>
      <p:sp>
        <p:nvSpPr>
          <p:cNvPr id="2" name="Titr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rtlCol="0">
            <a:normAutofit/>
          </a:bodyPr>
          <a:lstStyle>
            <a:lvl1pPr>
              <a:defRPr sz="6000" b="1">
                <a:solidFill>
                  <a:schemeClr val="bg1"/>
                </a:solidFill>
                <a:latin typeface="+mj-lt"/>
              </a:defRPr>
            </a:lvl1pPr>
          </a:lstStyle>
          <a:p>
            <a:pPr rtl="0"/>
            <a:r>
              <a:rPr lang="fr-FR" noProof="0" dirty="0"/>
              <a:t>En-tête de section</a:t>
            </a:r>
          </a:p>
        </p:txBody>
      </p:sp>
    </p:spTree>
    <p:extLst>
      <p:ext uri="{BB962C8B-B14F-4D97-AF65-F5344CB8AC3E}">
        <p14:creationId xmlns:p14="http://schemas.microsoft.com/office/powerpoint/2010/main" val="26495172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8_Disposition personnalisée">
    <p:bg>
      <p:bgPr>
        <a:solidFill>
          <a:schemeClr val="bg1"/>
        </a:solidFill>
        <a:effectLst/>
      </p:bgPr>
    </p:bg>
    <p:spTree>
      <p:nvGrpSpPr>
        <p:cNvPr id="1" name=""/>
        <p:cNvGrpSpPr/>
        <p:nvPr/>
      </p:nvGrpSpPr>
      <p:grpSpPr>
        <a:xfrm>
          <a:off x="0" y="0"/>
          <a:ext cx="0" cy="0"/>
          <a:chOff x="0" y="0"/>
          <a:chExt cx="0" cy="0"/>
        </a:xfrm>
      </p:grpSpPr>
      <p:grpSp>
        <p:nvGrpSpPr>
          <p:cNvPr id="3" name="Groupe 2"/>
          <p:cNvGrpSpPr/>
          <p:nvPr userDrawn="1"/>
        </p:nvGrpSpPr>
        <p:grpSpPr>
          <a:xfrm>
            <a:off x="3413895" y="419827"/>
            <a:ext cx="7939904" cy="6018346"/>
            <a:chOff x="8585200" y="440266"/>
            <a:chExt cx="14753564" cy="11183013"/>
          </a:xfrm>
        </p:grpSpPr>
        <p:sp>
          <p:nvSpPr>
            <p:cNvPr id="5" name="Dikdörtgen" title="Décoratif"/>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rtlCol="0" anchor="ctr"/>
            <a:lstStyle/>
            <a:p>
              <a:pPr rtl="0">
                <a:defRPr sz="3200" b="0">
                  <a:solidFill>
                    <a:srgbClr val="FFFFFF"/>
                  </a:solidFill>
                  <a:latin typeface="+mn-lt"/>
                  <a:ea typeface="+mn-ea"/>
                  <a:cs typeface="+mn-cs"/>
                  <a:sym typeface="Helvetica Neue Medium"/>
                </a:defRPr>
              </a:pPr>
              <a:endParaRPr lang="fr-FR" noProof="0" dirty="0"/>
            </a:p>
          </p:txBody>
        </p:sp>
        <p:sp>
          <p:nvSpPr>
            <p:cNvPr id="6" name="ESPACE RÉSERVÉ À L’IMAGE" title="Décoratif"/>
            <p:cNvSpPr/>
            <p:nvPr userDrawn="1"/>
          </p:nvSpPr>
          <p:spPr>
            <a:xfrm>
              <a:off x="10168466" y="1092200"/>
              <a:ext cx="13170298" cy="10531079"/>
            </a:xfrm>
            <a:prstGeom prst="rect">
              <a:avLst/>
            </a:prstGeom>
            <a:solidFill>
              <a:schemeClr val="accent4"/>
            </a:solidFill>
            <a:ln w="12700">
              <a:miter lim="400000"/>
            </a:ln>
            <a:extLst>
              <a:ext uri="{C572A759-6A51-4108-AA02-DFA0A04FC94B}">
                <ma14:wrappingTextBoxFlag xmlns:ma14="http://schemas.microsoft.com/office/mac/drawingml/2011/main" xmlns="" val="1"/>
              </a:ext>
            </a:extLst>
          </p:spPr>
          <p:txBody>
            <a:bodyPr lIns="0" tIns="0" rIns="0" bIns="0" rtlCol="0" anchor="ctr"/>
            <a:lstStyle>
              <a:lvl1pPr>
                <a:defRPr b="0">
                  <a:solidFill>
                    <a:srgbClr val="F3F3F3"/>
                  </a:solidFill>
                  <a:latin typeface="Raleway"/>
                  <a:ea typeface="Raleway"/>
                  <a:cs typeface="Raleway"/>
                  <a:sym typeface="Raleway"/>
                </a:defRPr>
              </a:lvl1pPr>
            </a:lstStyle>
            <a:p>
              <a:pPr rtl="0"/>
              <a:endParaRPr lang="fr-FR" noProof="0" dirty="0"/>
            </a:p>
          </p:txBody>
        </p:sp>
      </p:grpSp>
      <p:sp>
        <p:nvSpPr>
          <p:cNvPr id="4" name="Espace réservé du texte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rtlCol="0" anchor="b">
            <a:noAutofit/>
          </a:bodyPr>
          <a:lstStyle>
            <a:lvl1pPr marL="0" indent="0" algn="r">
              <a:buNone/>
              <a:defRPr sz="30000">
                <a:solidFill>
                  <a:schemeClr val="accent4">
                    <a:lumMod val="40000"/>
                    <a:lumOff val="60000"/>
                    <a:alpha val="20000"/>
                  </a:schemeClr>
                </a:solidFill>
                <a:latin typeface="+mj-lt"/>
                <a:cs typeface="Arial" panose="020B0604020202020204" pitchFamily="34" charset="0"/>
              </a:defRPr>
            </a:lvl1pPr>
          </a:lstStyle>
          <a:p>
            <a:pPr lvl="0" rtl="0"/>
            <a:r>
              <a:rPr lang="fr-FR" noProof="0" dirty="0"/>
              <a:t>3</a:t>
            </a:r>
          </a:p>
        </p:txBody>
      </p:sp>
      <p:sp>
        <p:nvSpPr>
          <p:cNvPr id="2" name="Titr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rtlCol="0">
            <a:normAutofit/>
          </a:bodyPr>
          <a:lstStyle>
            <a:lvl1pPr>
              <a:defRPr sz="6000" b="1">
                <a:solidFill>
                  <a:schemeClr val="bg1"/>
                </a:solidFill>
                <a:latin typeface="+mj-lt"/>
              </a:defRPr>
            </a:lvl1pPr>
          </a:lstStyle>
          <a:p>
            <a:pPr rtl="0"/>
            <a:r>
              <a:rPr lang="fr-FR" noProof="0" dirty="0"/>
              <a:t>En-tête de section</a:t>
            </a:r>
          </a:p>
        </p:txBody>
      </p:sp>
    </p:spTree>
    <p:extLst>
      <p:ext uri="{BB962C8B-B14F-4D97-AF65-F5344CB8AC3E}">
        <p14:creationId xmlns:p14="http://schemas.microsoft.com/office/powerpoint/2010/main" val="3683442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9_Disposition personnalisée">
    <p:bg>
      <p:bgPr>
        <a:solidFill>
          <a:schemeClr val="bg1"/>
        </a:solidFill>
        <a:effectLst/>
      </p:bgPr>
    </p:bg>
    <p:spTree>
      <p:nvGrpSpPr>
        <p:cNvPr id="1" name=""/>
        <p:cNvGrpSpPr/>
        <p:nvPr/>
      </p:nvGrpSpPr>
      <p:grpSpPr>
        <a:xfrm>
          <a:off x="0" y="0"/>
          <a:ext cx="0" cy="0"/>
          <a:chOff x="0" y="0"/>
          <a:chExt cx="0" cy="0"/>
        </a:xfrm>
      </p:grpSpPr>
      <p:sp>
        <p:nvSpPr>
          <p:cNvPr id="16" name="Rectangle 15" title="Décoratif">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rtlCol="0" anchor="t">
            <a:noAutofit/>
          </a:bodyPr>
          <a:lstStyle>
            <a:lvl1pPr>
              <a:defRPr sz="6600" b="1">
                <a:solidFill>
                  <a:schemeClr val="bg1"/>
                </a:solidFill>
                <a:latin typeface="+mj-lt"/>
              </a:defRPr>
            </a:lvl1pPr>
          </a:lstStyle>
          <a:p>
            <a:pPr rtl="0"/>
            <a:r>
              <a:rPr lang="fr-FR" noProof="0" dirty="0"/>
              <a:t>En-tête de section</a:t>
            </a:r>
          </a:p>
        </p:txBody>
      </p:sp>
      <p:sp>
        <p:nvSpPr>
          <p:cNvPr id="18" name="Espace réservé du texte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2">
              <a:lumMod val="75000"/>
              <a:lumOff val="25000"/>
            </a:schemeClr>
          </a:solidFill>
        </p:spPr>
        <p:txBody>
          <a:bodyPr bIns="0" rtlCol="0" anchor="b">
            <a:noAutofit/>
          </a:bodyPr>
          <a:lstStyle>
            <a:lvl1pPr marL="0" indent="0" algn="ctr">
              <a:buNone/>
              <a:defRPr sz="25000">
                <a:solidFill>
                  <a:schemeClr val="bg1"/>
                </a:solidFill>
                <a:latin typeface="+mj-lt"/>
                <a:cs typeface="Arial" panose="020B0604020202020204" pitchFamily="34" charset="0"/>
              </a:defRPr>
            </a:lvl1pPr>
          </a:lstStyle>
          <a:p>
            <a:pPr lvl="0" rtl="0"/>
            <a:r>
              <a:rPr lang="fr-FR" noProof="0" dirty="0"/>
              <a:t>1</a:t>
            </a:r>
          </a:p>
        </p:txBody>
      </p:sp>
    </p:spTree>
    <p:extLst>
      <p:ext uri="{BB962C8B-B14F-4D97-AF65-F5344CB8AC3E}">
        <p14:creationId xmlns:p14="http://schemas.microsoft.com/office/powerpoint/2010/main" val="4055230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Disposition personnalisée">
    <p:bg>
      <p:bgPr>
        <a:solidFill>
          <a:schemeClr val="bg1"/>
        </a:solidFill>
        <a:effectLst/>
      </p:bgPr>
    </p:bg>
    <p:spTree>
      <p:nvGrpSpPr>
        <p:cNvPr id="1" name=""/>
        <p:cNvGrpSpPr/>
        <p:nvPr/>
      </p:nvGrpSpPr>
      <p:grpSpPr>
        <a:xfrm>
          <a:off x="0" y="0"/>
          <a:ext cx="0" cy="0"/>
          <a:chOff x="0" y="0"/>
          <a:chExt cx="0" cy="0"/>
        </a:xfrm>
      </p:grpSpPr>
      <p:sp>
        <p:nvSpPr>
          <p:cNvPr id="16" name="Rectangle 15" title="Décoratif">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rtlCol="0" anchor="t">
            <a:noAutofit/>
          </a:bodyPr>
          <a:lstStyle>
            <a:lvl1pPr>
              <a:defRPr sz="6600" b="1">
                <a:solidFill>
                  <a:schemeClr val="bg1"/>
                </a:solidFill>
                <a:latin typeface="+mj-lt"/>
              </a:defRPr>
            </a:lvl1pPr>
          </a:lstStyle>
          <a:p>
            <a:pPr rtl="0"/>
            <a:r>
              <a:rPr lang="fr-FR" noProof="0" dirty="0"/>
              <a:t>En-tête de section</a:t>
            </a:r>
          </a:p>
        </p:txBody>
      </p:sp>
      <p:sp>
        <p:nvSpPr>
          <p:cNvPr id="18" name="Espace réservé du texte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1">
              <a:lumMod val="60000"/>
              <a:lumOff val="40000"/>
            </a:schemeClr>
          </a:solidFill>
        </p:spPr>
        <p:txBody>
          <a:bodyPr bIns="0" rtlCol="0" anchor="b">
            <a:noAutofit/>
          </a:bodyPr>
          <a:lstStyle>
            <a:lvl1pPr marL="0" indent="0" algn="ctr">
              <a:buNone/>
              <a:defRPr sz="25000">
                <a:solidFill>
                  <a:schemeClr val="bg1"/>
                </a:solidFill>
                <a:latin typeface="+mj-lt"/>
                <a:cs typeface="Arial" panose="020B0604020202020204" pitchFamily="34" charset="0"/>
              </a:defRPr>
            </a:lvl1pPr>
          </a:lstStyle>
          <a:p>
            <a:pPr lvl="0" rtl="0"/>
            <a:r>
              <a:rPr lang="fr-FR" noProof="0" dirty="0"/>
              <a:t>2</a:t>
            </a:r>
          </a:p>
        </p:txBody>
      </p:sp>
    </p:spTree>
    <p:extLst>
      <p:ext uri="{BB962C8B-B14F-4D97-AF65-F5344CB8AC3E}">
        <p14:creationId xmlns:p14="http://schemas.microsoft.com/office/powerpoint/2010/main" val="11717688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0_Disposition personnalisée">
    <p:bg>
      <p:bgPr>
        <a:solidFill>
          <a:schemeClr val="bg1"/>
        </a:solidFill>
        <a:effectLst/>
      </p:bgPr>
    </p:bg>
    <p:spTree>
      <p:nvGrpSpPr>
        <p:cNvPr id="1" name=""/>
        <p:cNvGrpSpPr/>
        <p:nvPr/>
      </p:nvGrpSpPr>
      <p:grpSpPr>
        <a:xfrm>
          <a:off x="0" y="0"/>
          <a:ext cx="0" cy="0"/>
          <a:chOff x="0" y="0"/>
          <a:chExt cx="0" cy="0"/>
        </a:xfrm>
      </p:grpSpPr>
      <p:sp>
        <p:nvSpPr>
          <p:cNvPr id="16" name="Rectangle 15" title="Décoratif">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rtlCol="0" anchor="t">
            <a:noAutofit/>
          </a:bodyPr>
          <a:lstStyle>
            <a:lvl1pPr>
              <a:defRPr sz="6600" b="1">
                <a:solidFill>
                  <a:schemeClr val="bg1"/>
                </a:solidFill>
                <a:latin typeface="+mj-lt"/>
              </a:defRPr>
            </a:lvl1pPr>
          </a:lstStyle>
          <a:p>
            <a:pPr rtl="0"/>
            <a:r>
              <a:rPr lang="fr-FR" noProof="0" dirty="0"/>
              <a:t>En-tête de section</a:t>
            </a:r>
          </a:p>
        </p:txBody>
      </p:sp>
      <p:sp>
        <p:nvSpPr>
          <p:cNvPr id="18" name="Espace réservé du texte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4">
              <a:lumMod val="40000"/>
              <a:lumOff val="60000"/>
            </a:schemeClr>
          </a:solidFill>
        </p:spPr>
        <p:txBody>
          <a:bodyPr bIns="0" rtlCol="0" anchor="b">
            <a:noAutofit/>
          </a:bodyPr>
          <a:lstStyle>
            <a:lvl1pPr marL="0" indent="0" algn="ctr">
              <a:buNone/>
              <a:defRPr sz="25000">
                <a:solidFill>
                  <a:schemeClr val="bg1"/>
                </a:solidFill>
                <a:latin typeface="+mj-lt"/>
                <a:cs typeface="Arial" panose="020B0604020202020204" pitchFamily="34" charset="0"/>
              </a:defRPr>
            </a:lvl1pPr>
          </a:lstStyle>
          <a:p>
            <a:pPr lvl="0" rtl="0"/>
            <a:r>
              <a:rPr lang="fr-FR" noProof="0" dirty="0"/>
              <a:t>2</a:t>
            </a:r>
          </a:p>
        </p:txBody>
      </p:sp>
    </p:spTree>
    <p:extLst>
      <p:ext uri="{BB962C8B-B14F-4D97-AF65-F5344CB8AC3E}">
        <p14:creationId xmlns:p14="http://schemas.microsoft.com/office/powerpoint/2010/main" val="27217497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9791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Image et contenu">
    <p:spTree>
      <p:nvGrpSpPr>
        <p:cNvPr id="1" name=""/>
        <p:cNvGrpSpPr/>
        <p:nvPr/>
      </p:nvGrpSpPr>
      <p:grpSpPr>
        <a:xfrm>
          <a:off x="0" y="0"/>
          <a:ext cx="0" cy="0"/>
          <a:chOff x="0" y="0"/>
          <a:chExt cx="0" cy="0"/>
        </a:xfrm>
      </p:grpSpPr>
      <p:sp>
        <p:nvSpPr>
          <p:cNvPr id="7" name="Rectangle 6" title="Décoratif">
            <a:extLst>
              <a:ext uri="{FF2B5EF4-FFF2-40B4-BE49-F238E27FC236}">
                <a16:creationId xmlns:a16="http://schemas.microsoft.com/office/drawing/2014/main" id="{BC0DB138-926E-4EF2-BFC2-93D610E35703}"/>
              </a:ext>
            </a:extLst>
          </p:cNvPr>
          <p:cNvSpPr/>
          <p:nvPr userDrawn="1"/>
        </p:nvSpPr>
        <p:spPr>
          <a:xfrm>
            <a:off x="0" y="0"/>
            <a:ext cx="6057900" cy="6857995"/>
          </a:xfrm>
          <a:prstGeom prst="rect">
            <a:avLst/>
          </a:prstGeom>
          <a:solidFill>
            <a:schemeClr val="accent2"/>
          </a:solidFill>
        </p:spPr>
        <p:txBody>
          <a:bodyPr vert="horz" lIns="1296000" tIns="45720" rIns="432000" bIns="45720" rtlCol="0" anchor="ctr">
            <a:normAutofit/>
          </a:bodyPr>
          <a:lstStyle/>
          <a:p>
            <a:pPr lvl="0" indent="0" rtl="0">
              <a:lnSpc>
                <a:spcPct val="100000"/>
              </a:lnSpc>
              <a:spcBef>
                <a:spcPts val="1000"/>
              </a:spcBef>
              <a:buFontTx/>
              <a:buNone/>
            </a:pPr>
            <a:endParaRPr lang="fr-FR" sz="1400" b="0" i="0" spc="0" noProof="0" dirty="0">
              <a:solidFill>
                <a:schemeClr val="tx2"/>
              </a:solidFill>
              <a:latin typeface="Arial" panose="020B0604020202020204" pitchFamily="34" charset="0"/>
              <a:cs typeface="Arial" panose="020B0604020202020204" pitchFamily="34" charset="0"/>
            </a:endParaRPr>
          </a:p>
        </p:txBody>
      </p:sp>
      <p:sp>
        <p:nvSpPr>
          <p:cNvPr id="9" name="Espace réservé du texte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rtlCol="0" anchor="ctr">
            <a:normAutofit/>
          </a:bodyPr>
          <a:lstStyle>
            <a:lvl1pPr marL="0" indent="0">
              <a:buNone/>
              <a:defRPr sz="1400"/>
            </a:lvl1pPr>
          </a:lstStyle>
          <a:p>
            <a:pPr lvl="0" rtl="0"/>
            <a:r>
              <a:rPr lang="fr-FR" noProof="0"/>
              <a:t>Cliquez pour modifier les styles du texte du masque</a:t>
            </a:r>
          </a:p>
        </p:txBody>
      </p:sp>
      <p:sp>
        <p:nvSpPr>
          <p:cNvPr id="16" name="Espace réservé du texte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rtlCol="0" anchor="ctr">
            <a:normAutofit/>
          </a:bodyPr>
          <a:lstStyle>
            <a:lvl1pPr marL="0" indent="0">
              <a:buNone/>
              <a:defRPr sz="1400"/>
            </a:lvl1pPr>
          </a:lstStyle>
          <a:p>
            <a:pPr lvl="0" rtl="0"/>
            <a:r>
              <a:rPr lang="fr-FR" noProof="0"/>
              <a:t>Cliquez pour modifier les styles du texte du masque</a:t>
            </a:r>
          </a:p>
        </p:txBody>
      </p:sp>
      <p:sp>
        <p:nvSpPr>
          <p:cNvPr id="18" name="Espace réservé du texte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rtlCol="0" anchor="ctr">
            <a:normAutofit/>
          </a:bodyPr>
          <a:lstStyle>
            <a:lvl1pPr marL="0" indent="0">
              <a:buNone/>
              <a:defRPr sz="1400"/>
            </a:lvl1pPr>
          </a:lstStyle>
          <a:p>
            <a:pPr lvl="0" rtl="0"/>
            <a:r>
              <a:rPr lang="fr-FR" noProof="0"/>
              <a:t>Cliquez pour modifier les styles du texte du masque</a:t>
            </a:r>
          </a:p>
        </p:txBody>
      </p:sp>
      <p:sp>
        <p:nvSpPr>
          <p:cNvPr id="19" name="Espace réservé du texte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rtlCol="0" anchor="ctr">
            <a:normAutofit/>
          </a:bodyPr>
          <a:lstStyle>
            <a:lvl1pPr marL="0" indent="0">
              <a:buNone/>
              <a:defRPr sz="1400"/>
            </a:lvl1pPr>
          </a:lstStyle>
          <a:p>
            <a:pPr lvl="0" rtl="0"/>
            <a:r>
              <a:rPr lang="fr-FR" noProof="0"/>
              <a:t>Cliquez pour modifier les styles du texte du masque</a:t>
            </a:r>
          </a:p>
        </p:txBody>
      </p:sp>
      <p:sp>
        <p:nvSpPr>
          <p:cNvPr id="15" name="Espace réservé d’image 5" title="Décoratif">
            <a:extLst>
              <a:ext uri="{FF2B5EF4-FFF2-40B4-BE49-F238E27FC236}">
                <a16:creationId xmlns:a16="http://schemas.microsoft.com/office/drawing/2014/main" id="{EADDC907-00BA-437D-8631-DCDAA19616AC}"/>
              </a:ext>
            </a:extLst>
          </p:cNvPr>
          <p:cNvSpPr>
            <a:spLocks noGrp="1"/>
          </p:cNvSpPr>
          <p:nvPr>
            <p:ph type="pic" sz="quarter" idx="13"/>
          </p:nvPr>
        </p:nvSpPr>
        <p:spPr>
          <a:xfrm>
            <a:off x="6749917" y="1002146"/>
            <a:ext cx="885235" cy="885235"/>
          </a:xfrm>
          <a:prstGeom prst="ellipse">
            <a:avLst/>
          </a:prstGeom>
          <a:solidFill>
            <a:schemeClr val="bg1"/>
          </a:solidFill>
          <a:ln w="19050">
            <a:noFill/>
          </a:ln>
        </p:spPr>
        <p:txBody>
          <a:bodyPr rtlCol="0">
            <a:normAutofit/>
          </a:bodyPr>
          <a:lstStyle>
            <a:lvl1pPr>
              <a:defRPr sz="800"/>
            </a:lvl1pPr>
          </a:lstStyle>
          <a:p>
            <a:pPr rtl="0"/>
            <a:r>
              <a:rPr lang="fr-FR" noProof="0"/>
              <a:t>Cliquez sur l'icône pour ajouter une image</a:t>
            </a:r>
            <a:endParaRPr lang="fr-FR" noProof="0" dirty="0"/>
          </a:p>
        </p:txBody>
      </p:sp>
      <p:sp>
        <p:nvSpPr>
          <p:cNvPr id="21" name="Espace réservé d’image 5" title="Décoratif">
            <a:extLst>
              <a:ext uri="{FF2B5EF4-FFF2-40B4-BE49-F238E27FC236}">
                <a16:creationId xmlns:a16="http://schemas.microsoft.com/office/drawing/2014/main" id="{44A0EDB5-B80A-4225-9741-99690ADBCE8D}"/>
              </a:ext>
            </a:extLst>
          </p:cNvPr>
          <p:cNvSpPr>
            <a:spLocks noGrp="1"/>
          </p:cNvSpPr>
          <p:nvPr>
            <p:ph type="pic" sz="quarter" idx="14"/>
          </p:nvPr>
        </p:nvSpPr>
        <p:spPr>
          <a:xfrm>
            <a:off x="6749917" y="2291505"/>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rtl="0"/>
            <a:r>
              <a:rPr lang="fr-FR" noProof="0"/>
              <a:t>Cliquez sur l'icône pour ajouter une image</a:t>
            </a:r>
            <a:endParaRPr lang="fr-FR" noProof="0" dirty="0"/>
          </a:p>
        </p:txBody>
      </p:sp>
      <p:sp>
        <p:nvSpPr>
          <p:cNvPr id="22" name="Espace réservé d’image 5" title="Décoratif">
            <a:extLst>
              <a:ext uri="{FF2B5EF4-FFF2-40B4-BE49-F238E27FC236}">
                <a16:creationId xmlns:a16="http://schemas.microsoft.com/office/drawing/2014/main" id="{E5C18081-A6EE-421D-96AC-0A7FA46F744A}"/>
              </a:ext>
            </a:extLst>
          </p:cNvPr>
          <p:cNvSpPr>
            <a:spLocks noGrp="1"/>
          </p:cNvSpPr>
          <p:nvPr>
            <p:ph type="pic" sz="quarter" idx="15"/>
          </p:nvPr>
        </p:nvSpPr>
        <p:spPr>
          <a:xfrm>
            <a:off x="6749917" y="3580864"/>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rtl="0"/>
            <a:r>
              <a:rPr lang="fr-FR" noProof="0"/>
              <a:t>Cliquez sur l'icône pour ajouter une image</a:t>
            </a:r>
            <a:endParaRPr lang="fr-FR" noProof="0" dirty="0"/>
          </a:p>
        </p:txBody>
      </p:sp>
      <p:sp>
        <p:nvSpPr>
          <p:cNvPr id="23" name="Espace réservé d’image 5" title="Décoratif">
            <a:extLst>
              <a:ext uri="{FF2B5EF4-FFF2-40B4-BE49-F238E27FC236}">
                <a16:creationId xmlns:a16="http://schemas.microsoft.com/office/drawing/2014/main" id="{1D21CB0A-3210-4B51-85A0-5111AEBA214F}"/>
              </a:ext>
            </a:extLst>
          </p:cNvPr>
          <p:cNvSpPr>
            <a:spLocks noGrp="1"/>
          </p:cNvSpPr>
          <p:nvPr>
            <p:ph type="pic" sz="quarter" idx="16"/>
          </p:nvPr>
        </p:nvSpPr>
        <p:spPr>
          <a:xfrm>
            <a:off x="6749917" y="4870223"/>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rtl="0"/>
            <a:r>
              <a:rPr lang="fr-FR" noProof="0"/>
              <a:t>Cliquez sur l'icône pour ajouter une image</a:t>
            </a:r>
            <a:endParaRPr lang="fr-FR" noProof="0" dirty="0"/>
          </a:p>
        </p:txBody>
      </p:sp>
      <p:sp>
        <p:nvSpPr>
          <p:cNvPr id="24" name="Titr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rtlCol="0" anchor="b"/>
          <a:lstStyle>
            <a:lvl1pPr>
              <a:defRPr b="1">
                <a:solidFill>
                  <a:schemeClr val="bg1"/>
                </a:solidFill>
              </a:defRPr>
            </a:lvl1pPr>
          </a:lstStyle>
          <a:p>
            <a:pPr rtl="0"/>
            <a:r>
              <a:rPr lang="fr-FR" noProof="0" dirty="0"/>
              <a:t>Cliquez pour ajouter le titre de la diapositive ici</a:t>
            </a:r>
          </a:p>
        </p:txBody>
      </p:sp>
      <p:sp>
        <p:nvSpPr>
          <p:cNvPr id="25" name="Espace réservé du texte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rtlCol="0" anchor="t">
            <a:normAutofit/>
          </a:bodyPr>
          <a:lstStyle>
            <a:lvl1pPr marL="0" indent="0">
              <a:buNone/>
              <a:defRPr sz="1400" spc="300">
                <a:solidFill>
                  <a:schemeClr val="bg1"/>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rtl="0"/>
            <a:r>
              <a:rPr lang="fr-FR" noProof="0" dirty="0"/>
              <a:t>SOUS-TITRE ICI</a:t>
            </a:r>
          </a:p>
        </p:txBody>
      </p:sp>
      <p:sp>
        <p:nvSpPr>
          <p:cNvPr id="26" name="Espace réservé du texte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rtlCol="0">
            <a:noAutofit/>
          </a:bodyPr>
          <a:lstStyle>
            <a:lvl1pPr marL="0" indent="0">
              <a:lnSpc>
                <a:spcPct val="100000"/>
              </a:lnSpc>
              <a:buNone/>
              <a:defRPr sz="1400">
                <a:solidFill>
                  <a:schemeClr val="bg1"/>
                </a:solidFill>
                <a:latin typeface="+mn-lt"/>
                <a:cs typeface="Arial" panose="020B0604020202020204" pitchFamily="34" charset="0"/>
              </a:defRPr>
            </a:lvl1pPr>
          </a:lstStyle>
          <a:p>
            <a:pPr lvl="0" rtl="0"/>
            <a:r>
              <a:rPr lang="fr-FR" noProof="0"/>
              <a:t>Cliquez pour modifier les styles du texte du masque</a:t>
            </a:r>
          </a:p>
        </p:txBody>
      </p:sp>
      <p:sp>
        <p:nvSpPr>
          <p:cNvPr id="27" name="Forme 62" title="Décoratif">
            <a:extLst>
              <a:ext uri="{FF2B5EF4-FFF2-40B4-BE49-F238E27FC236}">
                <a16:creationId xmlns:a16="http://schemas.microsoft.com/office/drawing/2014/main" id="{E1A23DB6-E067-4A30-8C4B-98B452428518}"/>
              </a:ext>
            </a:extLst>
          </p:cNvPr>
          <p:cNvSpPr/>
          <p:nvPr userDrawn="1"/>
        </p:nvSpPr>
        <p:spPr>
          <a:xfrm rot="16200000" flipV="1">
            <a:off x="2340599" y="1702540"/>
            <a:ext cx="0" cy="3033012"/>
          </a:xfrm>
          <a:prstGeom prst="line">
            <a:avLst/>
          </a:prstGeom>
          <a:ln w="76200">
            <a:solidFill>
              <a:schemeClr val="accent2">
                <a:lumMod val="50000"/>
                <a:lumOff val="50000"/>
              </a:schemeClr>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fr-FR" sz="1500" noProof="0" dirty="0">
              <a:solidFill>
                <a:schemeClr val="bg1"/>
              </a:solidFill>
            </a:endParaRPr>
          </a:p>
        </p:txBody>
      </p:sp>
    </p:spTree>
    <p:extLst>
      <p:ext uri="{BB962C8B-B14F-4D97-AF65-F5344CB8AC3E}">
        <p14:creationId xmlns:p14="http://schemas.microsoft.com/office/powerpoint/2010/main" val="4144426491"/>
      </p:ext>
    </p:extLst>
  </p:cSld>
  <p:clrMapOvr>
    <a:masterClrMapping/>
  </p:clrMapOvr>
  <p:extLst>
    <p:ext uri="{DCECCB84-F9BA-43D5-87BE-67443E8EF086}">
      <p15:sldGuideLst xmlns:p15="http://schemas.microsoft.com/office/powerpoint/2012/main">
        <p15:guide id="1" orient="horz" pos="2160">
          <p15:clr>
            <a:srgbClr val="FBAE40"/>
          </p15:clr>
        </p15:guide>
        <p15:guide id="2" pos="5382"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Image et conten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58980"/>
            <a:ext cx="3977648" cy="731694"/>
          </a:xfrm>
        </p:spPr>
        <p:txBody>
          <a:bodyPr rtlCol="0" anchor="ctr">
            <a:normAutofit/>
          </a:bodyPr>
          <a:lstStyle>
            <a:lvl1pPr marL="0" indent="0">
              <a:buNone/>
              <a:defRPr sz="1400"/>
            </a:lvl1pPr>
          </a:lstStyle>
          <a:p>
            <a:pPr lvl="0" rtl="0"/>
            <a:r>
              <a:rPr lang="fr-FR" noProof="0"/>
              <a:t>Cliquez pour modifier les styles du texte du masque</a:t>
            </a:r>
          </a:p>
        </p:txBody>
      </p:sp>
      <p:sp>
        <p:nvSpPr>
          <p:cNvPr id="16" name="Espace réservé du texte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rtlCol="0" anchor="ctr">
            <a:normAutofit/>
          </a:bodyPr>
          <a:lstStyle>
            <a:lvl1pPr marL="0" indent="0">
              <a:buNone/>
              <a:defRPr sz="1400"/>
            </a:lvl1pPr>
          </a:lstStyle>
          <a:p>
            <a:pPr lvl="0" rtl="0"/>
            <a:r>
              <a:rPr lang="fr-FR" noProof="0"/>
              <a:t>Cliquez pour modifier les styles du texte du masque</a:t>
            </a:r>
          </a:p>
        </p:txBody>
      </p:sp>
      <p:sp>
        <p:nvSpPr>
          <p:cNvPr id="18" name="Espace réservé du texte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rtlCol="0" anchor="ctr">
            <a:normAutofit/>
          </a:bodyPr>
          <a:lstStyle>
            <a:lvl1pPr marL="0" indent="0">
              <a:buNone/>
              <a:defRPr sz="1400"/>
            </a:lvl1pPr>
          </a:lstStyle>
          <a:p>
            <a:pPr lvl="0" rtl="0"/>
            <a:r>
              <a:rPr lang="fr-FR" noProof="0"/>
              <a:t>Cliquez pour modifier les styles du texte du masque</a:t>
            </a:r>
          </a:p>
        </p:txBody>
      </p:sp>
      <p:sp>
        <p:nvSpPr>
          <p:cNvPr id="19" name="Espace réservé du texte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rtlCol="0" anchor="ctr">
            <a:normAutofit/>
          </a:bodyPr>
          <a:lstStyle>
            <a:lvl1pPr marL="0" indent="0">
              <a:buNone/>
              <a:defRPr sz="1400"/>
            </a:lvl1pPr>
          </a:lstStyle>
          <a:p>
            <a:pPr lvl="0" rtl="0"/>
            <a:r>
              <a:rPr lang="fr-FR" noProof="0"/>
              <a:t>Cliquez pour modifier les styles du texte du masque</a:t>
            </a:r>
          </a:p>
        </p:txBody>
      </p:sp>
      <p:sp>
        <p:nvSpPr>
          <p:cNvPr id="14" name="Titr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rtlCol="0" anchor="b"/>
          <a:lstStyle>
            <a:lvl1pPr>
              <a:defRPr b="1"/>
            </a:lvl1pPr>
          </a:lstStyle>
          <a:p>
            <a:pPr rtl="0"/>
            <a:r>
              <a:rPr lang="fr-FR" noProof="0" dirty="0"/>
              <a:t>Cliquez pour ajouter le titre de la diapositive ici</a:t>
            </a:r>
          </a:p>
        </p:txBody>
      </p:sp>
      <p:sp>
        <p:nvSpPr>
          <p:cNvPr id="20" name="Espace réservé du texte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rtlCol="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rtl="0"/>
            <a:r>
              <a:rPr lang="fr-FR" noProof="0" dirty="0"/>
              <a:t>SOUS-TITRE ICI</a:t>
            </a:r>
          </a:p>
        </p:txBody>
      </p:sp>
      <p:sp>
        <p:nvSpPr>
          <p:cNvPr id="24" name="Espace réservé du texte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rtlCol="0">
            <a:noAutofit/>
          </a:bodyPr>
          <a:lstStyle>
            <a:lvl1pPr marL="0" indent="0">
              <a:lnSpc>
                <a:spcPct val="100000"/>
              </a:lnSpc>
              <a:buNone/>
              <a:defRPr sz="1400">
                <a:latin typeface="+mn-lt"/>
                <a:cs typeface="Arial" panose="020B0604020202020204" pitchFamily="34" charset="0"/>
              </a:defRPr>
            </a:lvl1pPr>
          </a:lstStyle>
          <a:p>
            <a:pPr lvl="0" rtl="0"/>
            <a:r>
              <a:rPr lang="fr-FR" noProof="0"/>
              <a:t>Cliquez pour modifier les styles du texte du masque</a:t>
            </a:r>
          </a:p>
        </p:txBody>
      </p:sp>
      <p:sp>
        <p:nvSpPr>
          <p:cNvPr id="25" name="Forme 62" title="Décoratif">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1">
                <a:lumMod val="60000"/>
                <a:lumOff val="40000"/>
              </a:schemeClr>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fr-FR" sz="1500" noProof="0" dirty="0"/>
          </a:p>
        </p:txBody>
      </p:sp>
      <p:sp>
        <p:nvSpPr>
          <p:cNvPr id="2" name="Ovale 1">
            <a:extLst>
              <a:ext uri="{FF2B5EF4-FFF2-40B4-BE49-F238E27FC236}">
                <a16:creationId xmlns:a16="http://schemas.microsoft.com/office/drawing/2014/main" id="{7E5B409A-28A1-4F13-9C1C-E15291930DF1}"/>
              </a:ext>
            </a:extLst>
          </p:cNvPr>
          <p:cNvSpPr/>
          <p:nvPr userDrawn="1"/>
        </p:nvSpPr>
        <p:spPr>
          <a:xfrm>
            <a:off x="6721671" y="1047456"/>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7" name="Ovale 16">
            <a:extLst>
              <a:ext uri="{FF2B5EF4-FFF2-40B4-BE49-F238E27FC236}">
                <a16:creationId xmlns:a16="http://schemas.microsoft.com/office/drawing/2014/main" id="{B0A9508C-D302-4643-AFFA-37BE20A4CF91}"/>
              </a:ext>
            </a:extLst>
          </p:cNvPr>
          <p:cNvSpPr/>
          <p:nvPr userDrawn="1"/>
        </p:nvSpPr>
        <p:spPr>
          <a:xfrm>
            <a:off x="6721671" y="2342488"/>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6" name="Ovale 25">
            <a:extLst>
              <a:ext uri="{FF2B5EF4-FFF2-40B4-BE49-F238E27FC236}">
                <a16:creationId xmlns:a16="http://schemas.microsoft.com/office/drawing/2014/main" id="{3C430BF1-F654-4C13-9094-97AE78B80696}"/>
              </a:ext>
            </a:extLst>
          </p:cNvPr>
          <p:cNvSpPr/>
          <p:nvPr userDrawn="1"/>
        </p:nvSpPr>
        <p:spPr>
          <a:xfrm>
            <a:off x="6721671" y="3644740"/>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7" name="Ovale 26">
            <a:extLst>
              <a:ext uri="{FF2B5EF4-FFF2-40B4-BE49-F238E27FC236}">
                <a16:creationId xmlns:a16="http://schemas.microsoft.com/office/drawing/2014/main" id="{94F3E6A2-CCB8-4870-9797-40002216D2B3}"/>
              </a:ext>
            </a:extLst>
          </p:cNvPr>
          <p:cNvSpPr/>
          <p:nvPr userDrawn="1"/>
        </p:nvSpPr>
        <p:spPr>
          <a:xfrm>
            <a:off x="6721671" y="4935469"/>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 name="Espace réservé d’image 3">
            <a:extLst>
              <a:ext uri="{FF2B5EF4-FFF2-40B4-BE49-F238E27FC236}">
                <a16:creationId xmlns:a16="http://schemas.microsoft.com/office/drawing/2014/main" id="{83725AD6-E3CC-4FAC-94F3-1F4CB56D222F}"/>
              </a:ext>
            </a:extLst>
          </p:cNvPr>
          <p:cNvSpPr>
            <a:spLocks noGrp="1"/>
          </p:cNvSpPr>
          <p:nvPr>
            <p:ph type="pic" sz="quarter" idx="21"/>
          </p:nvPr>
        </p:nvSpPr>
        <p:spPr>
          <a:xfrm>
            <a:off x="6874411" y="1200196"/>
            <a:ext cx="449262" cy="449263"/>
          </a:xfrm>
        </p:spPr>
        <p:txBody>
          <a:bodyPr rtlCol="0" anchor="ctr">
            <a:normAutofit/>
          </a:bodyPr>
          <a:lstStyle>
            <a:lvl1pPr marL="0" indent="0" algn="ctr">
              <a:buNone/>
              <a:defRPr sz="700">
                <a:solidFill>
                  <a:schemeClr val="bg1"/>
                </a:solidFill>
              </a:defRPr>
            </a:lvl1pPr>
          </a:lstStyle>
          <a:p>
            <a:pPr rtl="0"/>
            <a:r>
              <a:rPr lang="fr-FR" noProof="0"/>
              <a:t>Cliquez sur l'icône pour ajouter une image</a:t>
            </a:r>
            <a:endParaRPr lang="fr-FR" noProof="0" dirty="0"/>
          </a:p>
        </p:txBody>
      </p:sp>
      <p:sp>
        <p:nvSpPr>
          <p:cNvPr id="28" name="Espace réservé d’image 3">
            <a:extLst>
              <a:ext uri="{FF2B5EF4-FFF2-40B4-BE49-F238E27FC236}">
                <a16:creationId xmlns:a16="http://schemas.microsoft.com/office/drawing/2014/main" id="{C80D4B49-1275-4A83-A987-EC233FB6CC38}"/>
              </a:ext>
            </a:extLst>
          </p:cNvPr>
          <p:cNvSpPr>
            <a:spLocks noGrp="1"/>
          </p:cNvSpPr>
          <p:nvPr>
            <p:ph type="pic" sz="quarter" idx="22"/>
          </p:nvPr>
        </p:nvSpPr>
        <p:spPr>
          <a:xfrm>
            <a:off x="6874411" y="2506752"/>
            <a:ext cx="449262" cy="449263"/>
          </a:xfrm>
        </p:spPr>
        <p:txBody>
          <a:bodyPr rtlCol="0" anchor="ctr">
            <a:normAutofit/>
          </a:bodyPr>
          <a:lstStyle>
            <a:lvl1pPr marL="0" indent="0" algn="ctr">
              <a:buNone/>
              <a:defRPr sz="700">
                <a:solidFill>
                  <a:schemeClr val="bg1"/>
                </a:solidFill>
              </a:defRPr>
            </a:lvl1pPr>
          </a:lstStyle>
          <a:p>
            <a:pPr rtl="0"/>
            <a:r>
              <a:rPr lang="fr-FR" noProof="0"/>
              <a:t>Cliquez sur l'icône pour ajouter une image</a:t>
            </a:r>
            <a:endParaRPr lang="fr-FR" noProof="0" dirty="0"/>
          </a:p>
        </p:txBody>
      </p:sp>
      <p:sp>
        <p:nvSpPr>
          <p:cNvPr id="29" name="Espace réservé d’image 3">
            <a:extLst>
              <a:ext uri="{FF2B5EF4-FFF2-40B4-BE49-F238E27FC236}">
                <a16:creationId xmlns:a16="http://schemas.microsoft.com/office/drawing/2014/main" id="{7B475AE2-C1A9-4191-A31B-5D6893397E23}"/>
              </a:ext>
            </a:extLst>
          </p:cNvPr>
          <p:cNvSpPr>
            <a:spLocks noGrp="1"/>
          </p:cNvSpPr>
          <p:nvPr>
            <p:ph type="pic" sz="quarter" idx="23"/>
          </p:nvPr>
        </p:nvSpPr>
        <p:spPr>
          <a:xfrm>
            <a:off x="6874411" y="3797479"/>
            <a:ext cx="449262" cy="449263"/>
          </a:xfrm>
        </p:spPr>
        <p:txBody>
          <a:bodyPr rtlCol="0" anchor="ctr">
            <a:normAutofit/>
          </a:bodyPr>
          <a:lstStyle>
            <a:lvl1pPr marL="0" indent="0" algn="ctr">
              <a:buNone/>
              <a:defRPr sz="700">
                <a:solidFill>
                  <a:schemeClr val="bg1"/>
                </a:solidFill>
              </a:defRPr>
            </a:lvl1pPr>
          </a:lstStyle>
          <a:p>
            <a:pPr rtl="0"/>
            <a:r>
              <a:rPr lang="fr-FR" noProof="0"/>
              <a:t>Cliquez sur l'icône pour ajouter une image</a:t>
            </a:r>
            <a:endParaRPr lang="fr-FR" noProof="0" dirty="0"/>
          </a:p>
        </p:txBody>
      </p:sp>
      <p:sp>
        <p:nvSpPr>
          <p:cNvPr id="30" name="Espace réservé d’image 3">
            <a:extLst>
              <a:ext uri="{FF2B5EF4-FFF2-40B4-BE49-F238E27FC236}">
                <a16:creationId xmlns:a16="http://schemas.microsoft.com/office/drawing/2014/main" id="{C29F28E2-C28B-447C-818F-8676A82EEAA9}"/>
              </a:ext>
            </a:extLst>
          </p:cNvPr>
          <p:cNvSpPr>
            <a:spLocks noGrp="1"/>
          </p:cNvSpPr>
          <p:nvPr>
            <p:ph type="pic" sz="quarter" idx="24"/>
          </p:nvPr>
        </p:nvSpPr>
        <p:spPr>
          <a:xfrm>
            <a:off x="6874411" y="5088208"/>
            <a:ext cx="449262" cy="449263"/>
          </a:xfrm>
        </p:spPr>
        <p:txBody>
          <a:bodyPr rtlCol="0" anchor="ctr">
            <a:normAutofit/>
          </a:bodyPr>
          <a:lstStyle>
            <a:lvl1pPr marL="0" indent="0" algn="ctr">
              <a:buNone/>
              <a:defRPr sz="700">
                <a:solidFill>
                  <a:schemeClr val="bg1"/>
                </a:solidFill>
              </a:defRPr>
            </a:lvl1pPr>
          </a:lstStyle>
          <a:p>
            <a:pPr rtl="0"/>
            <a:r>
              <a:rPr lang="fr-FR" noProof="0"/>
              <a:t>Cliquez sur l'icône pour ajouter une image</a:t>
            </a:r>
            <a:endParaRPr lang="fr-FR" noProof="0" dirty="0"/>
          </a:p>
        </p:txBody>
      </p:sp>
    </p:spTree>
    <p:extLst>
      <p:ext uri="{BB962C8B-B14F-4D97-AF65-F5344CB8AC3E}">
        <p14:creationId xmlns:p14="http://schemas.microsoft.com/office/powerpoint/2010/main" val="2219225103"/>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Image et contenu">
    <p:spTree>
      <p:nvGrpSpPr>
        <p:cNvPr id="1" name=""/>
        <p:cNvGrpSpPr/>
        <p:nvPr/>
      </p:nvGrpSpPr>
      <p:grpSpPr>
        <a:xfrm>
          <a:off x="0" y="0"/>
          <a:ext cx="0" cy="0"/>
          <a:chOff x="0" y="0"/>
          <a:chExt cx="0" cy="0"/>
        </a:xfrm>
      </p:grpSpPr>
      <p:sp>
        <p:nvSpPr>
          <p:cNvPr id="7" name="Rectangle 6" title="Décoratif">
            <a:extLst>
              <a:ext uri="{FF2B5EF4-FFF2-40B4-BE49-F238E27FC236}">
                <a16:creationId xmlns:a16="http://schemas.microsoft.com/office/drawing/2014/main" id="{BC0DB138-926E-4EF2-BFC2-93D610E35703}"/>
              </a:ext>
            </a:extLst>
          </p:cNvPr>
          <p:cNvSpPr/>
          <p:nvPr userDrawn="1"/>
        </p:nvSpPr>
        <p:spPr>
          <a:xfrm>
            <a:off x="0" y="3721472"/>
            <a:ext cx="12192000" cy="3136523"/>
          </a:xfrm>
          <a:prstGeom prst="rect">
            <a:avLst/>
          </a:prstGeom>
          <a:solidFill>
            <a:schemeClr val="accent2"/>
          </a:solidFill>
        </p:spPr>
        <p:txBody>
          <a:bodyPr vert="horz" lIns="1296000" tIns="45720" rIns="432000" bIns="45720" rtlCol="0" anchor="ctr">
            <a:normAutofit/>
          </a:bodyPr>
          <a:lstStyle/>
          <a:p>
            <a:pPr lvl="0" indent="0" rtl="0">
              <a:lnSpc>
                <a:spcPct val="100000"/>
              </a:lnSpc>
              <a:spcBef>
                <a:spcPts val="1000"/>
              </a:spcBef>
              <a:buFontTx/>
              <a:buNone/>
            </a:pPr>
            <a:endParaRPr lang="fr-FR" sz="1400" b="0" i="0" spc="0" noProof="0" dirty="0">
              <a:solidFill>
                <a:schemeClr val="tx2"/>
              </a:solidFill>
              <a:latin typeface="Arial" panose="020B0604020202020204" pitchFamily="34" charset="0"/>
              <a:cs typeface="Arial" panose="020B0604020202020204" pitchFamily="34" charset="0"/>
            </a:endParaRPr>
          </a:p>
        </p:txBody>
      </p:sp>
      <p:sp>
        <p:nvSpPr>
          <p:cNvPr id="10" name="Titr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rtlCol="0" anchor="b">
            <a:normAutofit/>
          </a:bodyPr>
          <a:lstStyle>
            <a:lvl1pPr algn="ctr">
              <a:defRPr sz="4000" b="1"/>
            </a:lvl1pPr>
          </a:lstStyle>
          <a:p>
            <a:pPr rtl="0"/>
            <a:r>
              <a:rPr lang="fr-FR" noProof="0" dirty="0"/>
              <a:t>Cliquez pour ajouter le titre de la diapositive ici</a:t>
            </a:r>
          </a:p>
        </p:txBody>
      </p:sp>
      <p:sp>
        <p:nvSpPr>
          <p:cNvPr id="6" name="Espace réservé d’image 5" title="Décoratif">
            <a:extLst>
              <a:ext uri="{FF2B5EF4-FFF2-40B4-BE49-F238E27FC236}">
                <a16:creationId xmlns:a16="http://schemas.microsoft.com/office/drawing/2014/main" id="{8C7AA169-6546-4620-BD7B-7B36553C28F7}"/>
              </a:ext>
            </a:extLst>
          </p:cNvPr>
          <p:cNvSpPr>
            <a:spLocks noGrp="1"/>
          </p:cNvSpPr>
          <p:nvPr>
            <p:ph type="pic" sz="quarter" idx="13"/>
          </p:nvPr>
        </p:nvSpPr>
        <p:spPr>
          <a:xfrm>
            <a:off x="1378803" y="2592710"/>
            <a:ext cx="973759" cy="973759"/>
          </a:xfrm>
          <a:prstGeom prst="ellipse">
            <a:avLst/>
          </a:prstGeom>
          <a:solidFill>
            <a:schemeClr val="bg1"/>
          </a:solidFill>
          <a:ln w="19050">
            <a:noFill/>
          </a:ln>
        </p:spPr>
        <p:txBody>
          <a:bodyPr rtlCol="0">
            <a:normAutofit/>
          </a:bodyPr>
          <a:lstStyle>
            <a:lvl1pPr>
              <a:defRPr sz="800"/>
            </a:lvl1pPr>
          </a:lstStyle>
          <a:p>
            <a:pPr rtl="0"/>
            <a:r>
              <a:rPr lang="fr-FR" noProof="0"/>
              <a:t>Cliquez sur l'icône pour ajouter une image</a:t>
            </a:r>
            <a:endParaRPr lang="fr-FR" noProof="0" dirty="0"/>
          </a:p>
        </p:txBody>
      </p:sp>
      <p:sp>
        <p:nvSpPr>
          <p:cNvPr id="11" name="Espace réservé d’image 5" title="Décoratif">
            <a:extLst>
              <a:ext uri="{FF2B5EF4-FFF2-40B4-BE49-F238E27FC236}">
                <a16:creationId xmlns:a16="http://schemas.microsoft.com/office/drawing/2014/main" id="{CE9C16DA-A24B-4516-BCC8-C747730478D8}"/>
              </a:ext>
            </a:extLst>
          </p:cNvPr>
          <p:cNvSpPr>
            <a:spLocks noGrp="1"/>
          </p:cNvSpPr>
          <p:nvPr>
            <p:ph type="pic" sz="quarter" idx="14"/>
          </p:nvPr>
        </p:nvSpPr>
        <p:spPr>
          <a:xfrm>
            <a:off x="422610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rtl="0"/>
            <a:r>
              <a:rPr lang="fr-FR" noProof="0"/>
              <a:t>Cliquez sur l'icône pour ajouter une image</a:t>
            </a:r>
            <a:endParaRPr lang="fr-FR" noProof="0" dirty="0"/>
          </a:p>
        </p:txBody>
      </p:sp>
      <p:sp>
        <p:nvSpPr>
          <p:cNvPr id="13" name="Espace réservé d’image 5" title="Décoratif">
            <a:extLst>
              <a:ext uri="{FF2B5EF4-FFF2-40B4-BE49-F238E27FC236}">
                <a16:creationId xmlns:a16="http://schemas.microsoft.com/office/drawing/2014/main" id="{A498122E-BB6F-4765-B85E-6410B9CE17AC}"/>
              </a:ext>
            </a:extLst>
          </p:cNvPr>
          <p:cNvSpPr>
            <a:spLocks noGrp="1"/>
          </p:cNvSpPr>
          <p:nvPr>
            <p:ph type="pic" sz="quarter" idx="15"/>
          </p:nvPr>
        </p:nvSpPr>
        <p:spPr>
          <a:xfrm>
            <a:off x="7073413"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rtl="0"/>
            <a:r>
              <a:rPr lang="fr-FR" noProof="0"/>
              <a:t>Cliquez sur l'icône pour ajouter une image</a:t>
            </a:r>
            <a:endParaRPr lang="fr-FR" noProof="0" dirty="0"/>
          </a:p>
        </p:txBody>
      </p:sp>
      <p:sp>
        <p:nvSpPr>
          <p:cNvPr id="14" name="Espace réservé d’image 5" title="Décoratif">
            <a:extLst>
              <a:ext uri="{FF2B5EF4-FFF2-40B4-BE49-F238E27FC236}">
                <a16:creationId xmlns:a16="http://schemas.microsoft.com/office/drawing/2014/main" id="{D19B2F25-5E98-4166-8476-BE599D16121D}"/>
              </a:ext>
            </a:extLst>
          </p:cNvPr>
          <p:cNvSpPr>
            <a:spLocks noGrp="1"/>
          </p:cNvSpPr>
          <p:nvPr>
            <p:ph type="pic" sz="quarter" idx="16"/>
          </p:nvPr>
        </p:nvSpPr>
        <p:spPr>
          <a:xfrm>
            <a:off x="992071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rtl="0"/>
            <a:r>
              <a:rPr lang="fr-FR" noProof="0"/>
              <a:t>Cliquez sur l'icône pour ajouter une image</a:t>
            </a:r>
            <a:endParaRPr lang="fr-FR" noProof="0" dirty="0"/>
          </a:p>
        </p:txBody>
      </p:sp>
      <p:sp>
        <p:nvSpPr>
          <p:cNvPr id="9" name="Espace réservé du texte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3920809"/>
            <a:ext cx="2469806" cy="731694"/>
          </a:xfrm>
        </p:spPr>
        <p:txBody>
          <a:bodyPr rtlCol="0" anchor="t">
            <a:normAutofit/>
          </a:bodyPr>
          <a:lstStyle>
            <a:lvl1pPr marL="0" indent="0" algn="ctr">
              <a:buNone/>
              <a:defRPr sz="1400">
                <a:solidFill>
                  <a:schemeClr val="bg1"/>
                </a:solidFill>
              </a:defRPr>
            </a:lvl1pPr>
          </a:lstStyle>
          <a:p>
            <a:pPr lvl="0" rtl="0"/>
            <a:r>
              <a:rPr lang="fr-FR" noProof="0"/>
              <a:t>Cliquez pour modifier les styles du texte du masque</a:t>
            </a:r>
          </a:p>
        </p:txBody>
      </p:sp>
      <p:sp>
        <p:nvSpPr>
          <p:cNvPr id="16" name="Espace réservé du texte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3923752"/>
            <a:ext cx="2469806" cy="731694"/>
          </a:xfrm>
        </p:spPr>
        <p:txBody>
          <a:bodyPr rtlCol="0" anchor="t">
            <a:normAutofit/>
          </a:bodyPr>
          <a:lstStyle>
            <a:lvl1pPr marL="0" indent="0" algn="ctr">
              <a:buNone/>
              <a:defRPr sz="1400">
                <a:solidFill>
                  <a:schemeClr val="bg1"/>
                </a:solidFill>
              </a:defRPr>
            </a:lvl1pPr>
          </a:lstStyle>
          <a:p>
            <a:pPr lvl="0" rtl="0"/>
            <a:r>
              <a:rPr lang="fr-FR" noProof="0"/>
              <a:t>Cliquez pour modifier les styles du texte du masque</a:t>
            </a:r>
          </a:p>
        </p:txBody>
      </p:sp>
      <p:sp>
        <p:nvSpPr>
          <p:cNvPr id="18" name="Espace réservé du texte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3920809"/>
            <a:ext cx="2469806" cy="731694"/>
          </a:xfrm>
        </p:spPr>
        <p:txBody>
          <a:bodyPr rtlCol="0" anchor="t">
            <a:normAutofit/>
          </a:bodyPr>
          <a:lstStyle>
            <a:lvl1pPr marL="0" indent="0" algn="ctr">
              <a:buNone/>
              <a:defRPr sz="1400">
                <a:solidFill>
                  <a:schemeClr val="bg1"/>
                </a:solidFill>
              </a:defRPr>
            </a:lvl1pPr>
          </a:lstStyle>
          <a:p>
            <a:pPr lvl="0" rtl="0"/>
            <a:r>
              <a:rPr lang="fr-FR" noProof="0"/>
              <a:t>Cliquez pour modifier les styles du texte du masque</a:t>
            </a:r>
          </a:p>
        </p:txBody>
      </p:sp>
      <p:sp>
        <p:nvSpPr>
          <p:cNvPr id="19" name="Espace réservé du texte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3916626"/>
            <a:ext cx="2469806" cy="731694"/>
          </a:xfrm>
        </p:spPr>
        <p:txBody>
          <a:bodyPr rtlCol="0" anchor="t">
            <a:normAutofit/>
          </a:bodyPr>
          <a:lstStyle>
            <a:lvl1pPr marL="0" indent="0" algn="ctr">
              <a:buNone/>
              <a:defRPr sz="1400">
                <a:solidFill>
                  <a:schemeClr val="bg1"/>
                </a:solidFill>
              </a:defRPr>
            </a:lvl1pPr>
          </a:lstStyle>
          <a:p>
            <a:pPr lvl="0" rtl="0"/>
            <a:r>
              <a:rPr lang="fr-FR" noProof="0"/>
              <a:t>Cliquez pour modifier les styles du texte du masque</a:t>
            </a:r>
          </a:p>
        </p:txBody>
      </p:sp>
      <p:sp>
        <p:nvSpPr>
          <p:cNvPr id="20" name="Espace réservé du texte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541483"/>
          </a:xfrm>
        </p:spPr>
        <p:txBody>
          <a:bodyPr lIns="0" rtlCol="0">
            <a:noAutofit/>
          </a:bodyPr>
          <a:lstStyle>
            <a:lvl1pPr marL="0" indent="0" algn="ctr">
              <a:lnSpc>
                <a:spcPct val="100000"/>
              </a:lnSpc>
              <a:buNone/>
              <a:defRPr sz="1400">
                <a:latin typeface="+mj-lt"/>
                <a:cs typeface="Arial" panose="020B0604020202020204" pitchFamily="34" charset="0"/>
              </a:defRPr>
            </a:lvl1pPr>
          </a:lstStyle>
          <a:p>
            <a:pPr lvl="0" rtl="0"/>
            <a:r>
              <a:rPr lang="fr-FR" noProof="0"/>
              <a:t>Cliquez pour modifier les styles du texte du masque</a:t>
            </a:r>
          </a:p>
        </p:txBody>
      </p:sp>
      <p:sp>
        <p:nvSpPr>
          <p:cNvPr id="15" name="Forme 62" title="Décoratif">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75000"/>
                <a:lumOff val="25000"/>
              </a:schemeClr>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fr-FR" sz="1500" noProof="0" dirty="0"/>
          </a:p>
        </p:txBody>
      </p:sp>
    </p:spTree>
    <p:extLst>
      <p:ext uri="{BB962C8B-B14F-4D97-AF65-F5344CB8AC3E}">
        <p14:creationId xmlns:p14="http://schemas.microsoft.com/office/powerpoint/2010/main" val="638410284"/>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apositive de titre avec image">
    <p:bg>
      <p:bgPr>
        <a:solidFill>
          <a:schemeClr val="accent1"/>
        </a:solidFill>
        <a:effectLst/>
      </p:bgPr>
    </p:bg>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rtlCol="0" anchor="t">
            <a:noAutofit/>
          </a:bodyPr>
          <a:lstStyle>
            <a:lvl1pPr algn="ctr">
              <a:defRPr sz="5000" b="1">
                <a:solidFill>
                  <a:schemeClr val="bg1"/>
                </a:solidFill>
                <a:latin typeface="+mj-lt"/>
              </a:defRPr>
            </a:lvl1pPr>
          </a:lstStyle>
          <a:p>
            <a:pPr rtl="0"/>
            <a:r>
              <a:rPr lang="fr-FR" noProof="0" dirty="0"/>
              <a:t>CLIQUEZ POUR AJOUTER UN TITRE</a:t>
            </a:r>
          </a:p>
        </p:txBody>
      </p:sp>
      <p:sp>
        <p:nvSpPr>
          <p:cNvPr id="13" name="Espace réservé du texte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rtlCol="0">
            <a:normAutofit/>
          </a:bodyPr>
          <a:lstStyle>
            <a:lvl1pPr marL="0" indent="0" algn="ctr">
              <a:buNone/>
              <a:defRPr sz="1600" spc="300">
                <a:solidFill>
                  <a:schemeClr val="bg1"/>
                </a:solidFill>
                <a:latin typeface="+mn-lt"/>
                <a:cs typeface="Arial" panose="020B0604020202020204" pitchFamily="34" charset="0"/>
              </a:defRPr>
            </a:lvl1pPr>
          </a:lstStyle>
          <a:p>
            <a:pPr lvl="0" rtl="0"/>
            <a:r>
              <a:rPr lang="fr-FR" noProof="0" dirty="0"/>
              <a:t>LE SOUS-TITRE SE PLACE ICI</a:t>
            </a:r>
          </a:p>
        </p:txBody>
      </p:sp>
      <p:sp>
        <p:nvSpPr>
          <p:cNvPr id="5" name="Forme 62" title="Décoratif">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fr-FR" sz="1500" noProof="0" dirty="0"/>
          </a:p>
        </p:txBody>
      </p:sp>
      <p:sp>
        <p:nvSpPr>
          <p:cNvPr id="7" name="Rectangle 6" title="Décoratif"/>
          <p:cNvSpPr/>
          <p:nvPr userDrawn="1"/>
        </p:nvSpPr>
        <p:spPr>
          <a:xfrm>
            <a:off x="1238104" y="860778"/>
            <a:ext cx="9715792"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Tree>
    <p:extLst>
      <p:ext uri="{BB962C8B-B14F-4D97-AF65-F5344CB8AC3E}">
        <p14:creationId xmlns:p14="http://schemas.microsoft.com/office/powerpoint/2010/main" val="8533285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Image et conten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4601529"/>
            <a:ext cx="2469806" cy="1562154"/>
          </a:xfrm>
        </p:spPr>
        <p:txBody>
          <a:bodyPr rtlCol="0" anchor="t">
            <a:normAutofit/>
          </a:bodyPr>
          <a:lstStyle>
            <a:lvl1pPr marL="0" indent="0" algn="ctr">
              <a:buNone/>
              <a:defRPr sz="1400"/>
            </a:lvl1pPr>
          </a:lstStyle>
          <a:p>
            <a:pPr lvl="0" rtl="0"/>
            <a:r>
              <a:rPr lang="fr-FR" noProof="0"/>
              <a:t>Cliquez pour modifier les styles du texte du masque</a:t>
            </a:r>
          </a:p>
        </p:txBody>
      </p:sp>
      <p:sp>
        <p:nvSpPr>
          <p:cNvPr id="16" name="Espace réservé du texte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4604472"/>
            <a:ext cx="2469806" cy="1562154"/>
          </a:xfrm>
        </p:spPr>
        <p:txBody>
          <a:bodyPr rtlCol="0" anchor="t">
            <a:normAutofit/>
          </a:bodyPr>
          <a:lstStyle>
            <a:lvl1pPr marL="0" indent="0" algn="ctr">
              <a:buNone/>
              <a:defRPr sz="1400"/>
            </a:lvl1pPr>
          </a:lstStyle>
          <a:p>
            <a:pPr lvl="0" rtl="0"/>
            <a:r>
              <a:rPr lang="fr-FR" noProof="0"/>
              <a:t>Cliquez pour modifier les styles du texte du masque</a:t>
            </a:r>
          </a:p>
        </p:txBody>
      </p:sp>
      <p:sp>
        <p:nvSpPr>
          <p:cNvPr id="18" name="Espace réservé du texte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4601529"/>
            <a:ext cx="2469806" cy="1562154"/>
          </a:xfrm>
        </p:spPr>
        <p:txBody>
          <a:bodyPr rtlCol="0" anchor="t">
            <a:normAutofit/>
          </a:bodyPr>
          <a:lstStyle>
            <a:lvl1pPr marL="0" indent="0" algn="ctr">
              <a:buNone/>
              <a:defRPr sz="1400"/>
            </a:lvl1pPr>
          </a:lstStyle>
          <a:p>
            <a:pPr lvl="0" rtl="0"/>
            <a:r>
              <a:rPr lang="fr-FR" noProof="0"/>
              <a:t>Cliquez pour modifier les styles du texte du masque</a:t>
            </a:r>
          </a:p>
        </p:txBody>
      </p:sp>
      <p:sp>
        <p:nvSpPr>
          <p:cNvPr id="19" name="Espace réservé du texte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4597346"/>
            <a:ext cx="2469806" cy="1562154"/>
          </a:xfrm>
        </p:spPr>
        <p:txBody>
          <a:bodyPr rtlCol="0" anchor="t">
            <a:normAutofit/>
          </a:bodyPr>
          <a:lstStyle>
            <a:lvl1pPr marL="0" indent="0" algn="ctr">
              <a:buNone/>
              <a:defRPr sz="1400"/>
            </a:lvl1pPr>
          </a:lstStyle>
          <a:p>
            <a:pPr lvl="0" rtl="0"/>
            <a:r>
              <a:rPr lang="fr-FR" noProof="0"/>
              <a:t>Cliquez pour modifier les styles du texte du masque</a:t>
            </a:r>
          </a:p>
        </p:txBody>
      </p:sp>
      <p:sp>
        <p:nvSpPr>
          <p:cNvPr id="12" name="Titr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rtlCol="0" anchor="b">
            <a:normAutofit/>
          </a:bodyPr>
          <a:lstStyle>
            <a:lvl1pPr algn="ctr">
              <a:defRPr sz="4000" b="1"/>
            </a:lvl1pPr>
          </a:lstStyle>
          <a:p>
            <a:pPr rtl="0"/>
            <a:r>
              <a:rPr lang="fr-FR" noProof="0" dirty="0"/>
              <a:t>Cliquez pour ajouter le titre de la diapositive ici</a:t>
            </a:r>
          </a:p>
        </p:txBody>
      </p:sp>
      <p:sp>
        <p:nvSpPr>
          <p:cNvPr id="15" name="Espace réservé du texte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731691"/>
          </a:xfrm>
        </p:spPr>
        <p:txBody>
          <a:bodyPr lIns="0" rtlCol="0">
            <a:noAutofit/>
          </a:bodyPr>
          <a:lstStyle>
            <a:lvl1pPr marL="0" indent="0" algn="ctr">
              <a:lnSpc>
                <a:spcPct val="100000"/>
              </a:lnSpc>
              <a:buNone/>
              <a:defRPr sz="1400">
                <a:latin typeface="+mj-lt"/>
                <a:cs typeface="Arial" panose="020B0604020202020204" pitchFamily="34" charset="0"/>
              </a:defRPr>
            </a:lvl1pPr>
          </a:lstStyle>
          <a:p>
            <a:pPr lvl="0" rtl="0"/>
            <a:r>
              <a:rPr lang="fr-FR" noProof="0"/>
              <a:t>Cliquez pour modifier les styles du texte du masque</a:t>
            </a:r>
          </a:p>
        </p:txBody>
      </p:sp>
      <p:sp>
        <p:nvSpPr>
          <p:cNvPr id="17" name="Forme 62" title="Décoratif">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60000"/>
                <a:lumOff val="40000"/>
              </a:schemeClr>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fr-FR" sz="1500" noProof="0" dirty="0"/>
          </a:p>
        </p:txBody>
      </p:sp>
      <p:sp>
        <p:nvSpPr>
          <p:cNvPr id="20" name="Ovale 19">
            <a:extLst>
              <a:ext uri="{FF2B5EF4-FFF2-40B4-BE49-F238E27FC236}">
                <a16:creationId xmlns:a16="http://schemas.microsoft.com/office/drawing/2014/main" id="{7D7457D0-C252-49A3-9635-C29B38A49BDC}"/>
              </a:ext>
            </a:extLst>
          </p:cNvPr>
          <p:cNvSpPr/>
          <p:nvPr userDrawn="1"/>
        </p:nvSpPr>
        <p:spPr>
          <a:xfrm>
            <a:off x="117962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1" name="Ovale 20">
            <a:extLst>
              <a:ext uri="{FF2B5EF4-FFF2-40B4-BE49-F238E27FC236}">
                <a16:creationId xmlns:a16="http://schemas.microsoft.com/office/drawing/2014/main" id="{566715FF-568E-4151-A75B-79EC2EC52AED}"/>
              </a:ext>
            </a:extLst>
          </p:cNvPr>
          <p:cNvSpPr/>
          <p:nvPr userDrawn="1"/>
        </p:nvSpPr>
        <p:spPr>
          <a:xfrm>
            <a:off x="4025670"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2" name="Ovale 21">
            <a:extLst>
              <a:ext uri="{FF2B5EF4-FFF2-40B4-BE49-F238E27FC236}">
                <a16:creationId xmlns:a16="http://schemas.microsoft.com/office/drawing/2014/main" id="{EE41CAAB-44C4-48D7-80E1-3BF0D8006A5A}"/>
              </a:ext>
            </a:extLst>
          </p:cNvPr>
          <p:cNvSpPr/>
          <p:nvPr userDrawn="1"/>
        </p:nvSpPr>
        <p:spPr>
          <a:xfrm>
            <a:off x="687171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3" name="Ovale 22">
            <a:extLst>
              <a:ext uri="{FF2B5EF4-FFF2-40B4-BE49-F238E27FC236}">
                <a16:creationId xmlns:a16="http://schemas.microsoft.com/office/drawing/2014/main" id="{3251A171-181E-416A-9BB8-F6DBEB470707}"/>
              </a:ext>
            </a:extLst>
          </p:cNvPr>
          <p:cNvSpPr/>
          <p:nvPr userDrawn="1"/>
        </p:nvSpPr>
        <p:spPr>
          <a:xfrm>
            <a:off x="9717761"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4" name="Espace réservé d’image 3">
            <a:extLst>
              <a:ext uri="{FF2B5EF4-FFF2-40B4-BE49-F238E27FC236}">
                <a16:creationId xmlns:a16="http://schemas.microsoft.com/office/drawing/2014/main" id="{FE6EF7CF-2190-49FE-8BAE-D2863ECD5CAD}"/>
              </a:ext>
            </a:extLst>
          </p:cNvPr>
          <p:cNvSpPr>
            <a:spLocks noGrp="1"/>
          </p:cNvSpPr>
          <p:nvPr>
            <p:ph type="pic" sz="quarter" idx="21"/>
          </p:nvPr>
        </p:nvSpPr>
        <p:spPr>
          <a:xfrm>
            <a:off x="1395525" y="3263556"/>
            <a:ext cx="940316" cy="940316"/>
          </a:xfrm>
        </p:spPr>
        <p:txBody>
          <a:bodyPr rtlCol="0" anchor="t">
            <a:normAutofit/>
          </a:bodyPr>
          <a:lstStyle>
            <a:lvl1pPr marL="0" indent="0" algn="ctr">
              <a:buNone/>
              <a:defRPr sz="1200">
                <a:solidFill>
                  <a:schemeClr val="bg1"/>
                </a:solidFill>
              </a:defRPr>
            </a:lvl1pPr>
          </a:lstStyle>
          <a:p>
            <a:pPr rtl="0"/>
            <a:r>
              <a:rPr lang="fr-FR" noProof="0"/>
              <a:t>Cliquez sur l'icône pour ajouter une image</a:t>
            </a:r>
            <a:endParaRPr lang="fr-FR" noProof="0" dirty="0"/>
          </a:p>
        </p:txBody>
      </p:sp>
      <p:sp>
        <p:nvSpPr>
          <p:cNvPr id="25" name="Espace réservé d’image 3">
            <a:extLst>
              <a:ext uri="{FF2B5EF4-FFF2-40B4-BE49-F238E27FC236}">
                <a16:creationId xmlns:a16="http://schemas.microsoft.com/office/drawing/2014/main" id="{47D99824-ECF4-4A44-A7CE-84F3AC262C34}"/>
              </a:ext>
            </a:extLst>
          </p:cNvPr>
          <p:cNvSpPr>
            <a:spLocks noGrp="1"/>
          </p:cNvSpPr>
          <p:nvPr>
            <p:ph type="pic" sz="quarter" idx="22"/>
          </p:nvPr>
        </p:nvSpPr>
        <p:spPr>
          <a:xfrm>
            <a:off x="4214925" y="3263556"/>
            <a:ext cx="940316" cy="940316"/>
          </a:xfrm>
        </p:spPr>
        <p:txBody>
          <a:bodyPr rtlCol="0" anchor="t">
            <a:normAutofit/>
          </a:bodyPr>
          <a:lstStyle>
            <a:lvl1pPr marL="0" indent="0" algn="ctr">
              <a:buNone/>
              <a:defRPr sz="1200">
                <a:solidFill>
                  <a:schemeClr val="bg1"/>
                </a:solidFill>
              </a:defRPr>
            </a:lvl1pPr>
          </a:lstStyle>
          <a:p>
            <a:pPr rtl="0"/>
            <a:r>
              <a:rPr lang="fr-FR" noProof="0"/>
              <a:t>Cliquez sur l'icône pour ajouter une image</a:t>
            </a:r>
            <a:endParaRPr lang="fr-FR" noProof="0" dirty="0"/>
          </a:p>
        </p:txBody>
      </p:sp>
      <p:sp>
        <p:nvSpPr>
          <p:cNvPr id="26" name="Espace réservé d’image 3">
            <a:extLst>
              <a:ext uri="{FF2B5EF4-FFF2-40B4-BE49-F238E27FC236}">
                <a16:creationId xmlns:a16="http://schemas.microsoft.com/office/drawing/2014/main" id="{F1AE9D02-1431-4CC3-8919-5D21732C45C5}"/>
              </a:ext>
            </a:extLst>
          </p:cNvPr>
          <p:cNvSpPr>
            <a:spLocks noGrp="1"/>
          </p:cNvSpPr>
          <p:nvPr>
            <p:ph type="pic" sz="quarter" idx="23"/>
          </p:nvPr>
        </p:nvSpPr>
        <p:spPr>
          <a:xfrm>
            <a:off x="7097825" y="3263556"/>
            <a:ext cx="940316" cy="940316"/>
          </a:xfrm>
        </p:spPr>
        <p:txBody>
          <a:bodyPr rtlCol="0" anchor="t">
            <a:normAutofit/>
          </a:bodyPr>
          <a:lstStyle>
            <a:lvl1pPr marL="0" indent="0" algn="ctr">
              <a:buNone/>
              <a:defRPr sz="1200">
                <a:solidFill>
                  <a:schemeClr val="bg1"/>
                </a:solidFill>
              </a:defRPr>
            </a:lvl1pPr>
          </a:lstStyle>
          <a:p>
            <a:pPr rtl="0"/>
            <a:r>
              <a:rPr lang="fr-FR" noProof="0"/>
              <a:t>Cliquez sur l'icône pour ajouter une image</a:t>
            </a:r>
            <a:endParaRPr lang="fr-FR" noProof="0" dirty="0"/>
          </a:p>
        </p:txBody>
      </p:sp>
      <p:sp>
        <p:nvSpPr>
          <p:cNvPr id="27" name="Espace réservé d’image 3">
            <a:extLst>
              <a:ext uri="{FF2B5EF4-FFF2-40B4-BE49-F238E27FC236}">
                <a16:creationId xmlns:a16="http://schemas.microsoft.com/office/drawing/2014/main" id="{69207058-4EB8-4D3C-B236-53DC24F30D93}"/>
              </a:ext>
            </a:extLst>
          </p:cNvPr>
          <p:cNvSpPr>
            <a:spLocks noGrp="1"/>
          </p:cNvSpPr>
          <p:nvPr>
            <p:ph type="pic" sz="quarter" idx="24"/>
          </p:nvPr>
        </p:nvSpPr>
        <p:spPr>
          <a:xfrm>
            <a:off x="9955325" y="3263556"/>
            <a:ext cx="940316" cy="940316"/>
          </a:xfrm>
        </p:spPr>
        <p:txBody>
          <a:bodyPr rtlCol="0" anchor="t">
            <a:normAutofit/>
          </a:bodyPr>
          <a:lstStyle>
            <a:lvl1pPr marL="0" indent="0" algn="ctr">
              <a:buNone/>
              <a:defRPr sz="1200">
                <a:solidFill>
                  <a:schemeClr val="bg1"/>
                </a:solidFill>
              </a:defRPr>
            </a:lvl1pPr>
          </a:lstStyle>
          <a:p>
            <a:pPr rtl="0"/>
            <a:r>
              <a:rPr lang="fr-FR" noProof="0"/>
              <a:t>Cliquez sur l'icône pour ajouter une image</a:t>
            </a:r>
            <a:endParaRPr lang="fr-FR" noProof="0" dirty="0"/>
          </a:p>
        </p:txBody>
      </p:sp>
    </p:spTree>
    <p:extLst>
      <p:ext uri="{BB962C8B-B14F-4D97-AF65-F5344CB8AC3E}">
        <p14:creationId xmlns:p14="http://schemas.microsoft.com/office/powerpoint/2010/main" val="262005503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Image et contenu">
    <p:spTree>
      <p:nvGrpSpPr>
        <p:cNvPr id="1" name=""/>
        <p:cNvGrpSpPr/>
        <p:nvPr/>
      </p:nvGrpSpPr>
      <p:grpSpPr>
        <a:xfrm>
          <a:off x="0" y="0"/>
          <a:ext cx="0" cy="0"/>
          <a:chOff x="0" y="0"/>
          <a:chExt cx="0" cy="0"/>
        </a:xfrm>
      </p:grpSpPr>
      <p:sp>
        <p:nvSpPr>
          <p:cNvPr id="7" name="Rectangle 6" title="Décoratif">
            <a:extLst>
              <a:ext uri="{FF2B5EF4-FFF2-40B4-BE49-F238E27FC236}">
                <a16:creationId xmlns:a16="http://schemas.microsoft.com/office/drawing/2014/main" id="{BC0DB138-926E-4EF2-BFC2-93D610E35703}"/>
              </a:ext>
            </a:extLst>
          </p:cNvPr>
          <p:cNvSpPr/>
          <p:nvPr userDrawn="1"/>
        </p:nvSpPr>
        <p:spPr>
          <a:xfrm>
            <a:off x="6134100" y="0"/>
            <a:ext cx="6057900" cy="6857995"/>
          </a:xfrm>
          <a:prstGeom prst="rect">
            <a:avLst/>
          </a:prstGeom>
          <a:solidFill>
            <a:srgbClr val="DFE3E9"/>
          </a:solidFill>
        </p:spPr>
        <p:txBody>
          <a:bodyPr vert="horz" lIns="1296000" tIns="45720" rIns="432000" bIns="45720" rtlCol="0" anchor="ctr">
            <a:normAutofit/>
          </a:bodyPr>
          <a:lstStyle/>
          <a:p>
            <a:pPr lvl="0" indent="0" rtl="0">
              <a:lnSpc>
                <a:spcPct val="100000"/>
              </a:lnSpc>
              <a:spcBef>
                <a:spcPts val="1000"/>
              </a:spcBef>
              <a:buFontTx/>
              <a:buNone/>
            </a:pPr>
            <a:endParaRPr lang="fr-FR" sz="1400" b="0" i="0" spc="0" noProof="0" dirty="0">
              <a:solidFill>
                <a:schemeClr val="tx2"/>
              </a:solidFill>
              <a:latin typeface="Arial" panose="020B0604020202020204" pitchFamily="34" charset="0"/>
              <a:cs typeface="Arial" panose="020B0604020202020204" pitchFamily="34" charset="0"/>
            </a:endParaRPr>
          </a:p>
        </p:txBody>
      </p:sp>
      <p:sp>
        <p:nvSpPr>
          <p:cNvPr id="10" name="Titr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2234610"/>
            <a:ext cx="4008437" cy="1395208"/>
          </a:xfrm>
        </p:spPr>
        <p:txBody>
          <a:bodyPr lIns="0" rtlCol="0" anchor="b"/>
          <a:lstStyle>
            <a:lvl1pPr>
              <a:defRPr b="1"/>
            </a:lvl1pPr>
          </a:lstStyle>
          <a:p>
            <a:pPr rtl="0"/>
            <a:r>
              <a:rPr lang="fr-FR" noProof="0" dirty="0"/>
              <a:t>Cliquez pour ajouter le titre de la diapositive ici</a:t>
            </a:r>
          </a:p>
        </p:txBody>
      </p:sp>
      <p:sp>
        <p:nvSpPr>
          <p:cNvPr id="17" name="Espace réservé du texte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3695479"/>
            <a:ext cx="4008437" cy="602887"/>
          </a:xfrm>
        </p:spPr>
        <p:txBody>
          <a:bodyPr lIns="0" rtlCol="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rtl="0"/>
            <a:r>
              <a:rPr lang="fr-FR" noProof="0" dirty="0"/>
              <a:t>SOUS-TITRE ICI</a:t>
            </a:r>
          </a:p>
        </p:txBody>
      </p:sp>
      <p:sp>
        <p:nvSpPr>
          <p:cNvPr id="6" name="Espace réservé d’image 5" title="Décoratif">
            <a:extLst>
              <a:ext uri="{FF2B5EF4-FFF2-40B4-BE49-F238E27FC236}">
                <a16:creationId xmlns:a16="http://schemas.microsoft.com/office/drawing/2014/main" id="{8C7AA169-6546-4620-BD7B-7B36553C28F7}"/>
              </a:ext>
            </a:extLst>
          </p:cNvPr>
          <p:cNvSpPr>
            <a:spLocks noGrp="1"/>
          </p:cNvSpPr>
          <p:nvPr>
            <p:ph type="pic" sz="quarter" idx="13"/>
          </p:nvPr>
        </p:nvSpPr>
        <p:spPr>
          <a:xfrm>
            <a:off x="6602922" y="954224"/>
            <a:ext cx="973759" cy="973759"/>
          </a:xfrm>
          <a:prstGeom prst="ellipse">
            <a:avLst/>
          </a:prstGeom>
          <a:noFill/>
          <a:ln w="38100">
            <a:noFill/>
          </a:ln>
        </p:spPr>
        <p:txBody>
          <a:bodyPr rtlCol="0">
            <a:normAutofit/>
          </a:bodyPr>
          <a:lstStyle>
            <a:lvl1pPr>
              <a:defRPr sz="800"/>
            </a:lvl1pPr>
          </a:lstStyle>
          <a:p>
            <a:pPr rtl="0"/>
            <a:r>
              <a:rPr lang="fr-FR" noProof="0"/>
              <a:t>Cliquez sur l'icône pour ajouter une image</a:t>
            </a:r>
            <a:endParaRPr lang="fr-FR" noProof="0" dirty="0"/>
          </a:p>
        </p:txBody>
      </p:sp>
      <p:sp>
        <p:nvSpPr>
          <p:cNvPr id="11" name="Espace réservé d’image 5" title="Décoratif">
            <a:extLst>
              <a:ext uri="{FF2B5EF4-FFF2-40B4-BE49-F238E27FC236}">
                <a16:creationId xmlns:a16="http://schemas.microsoft.com/office/drawing/2014/main" id="{CE9C16DA-A24B-4516-BCC8-C747730478D8}"/>
              </a:ext>
            </a:extLst>
          </p:cNvPr>
          <p:cNvSpPr>
            <a:spLocks noGrp="1"/>
          </p:cNvSpPr>
          <p:nvPr>
            <p:ph type="pic" sz="quarter" idx="14"/>
          </p:nvPr>
        </p:nvSpPr>
        <p:spPr>
          <a:xfrm>
            <a:off x="6602922" y="2245735"/>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rtl="0"/>
            <a:r>
              <a:rPr lang="fr-FR" noProof="0"/>
              <a:t>Cliquez sur l'icône pour ajouter une image</a:t>
            </a:r>
            <a:endParaRPr lang="fr-FR" noProof="0" dirty="0"/>
          </a:p>
        </p:txBody>
      </p:sp>
      <p:sp>
        <p:nvSpPr>
          <p:cNvPr id="13" name="Espace réservé d’image 5" title="Décoratif">
            <a:extLst>
              <a:ext uri="{FF2B5EF4-FFF2-40B4-BE49-F238E27FC236}">
                <a16:creationId xmlns:a16="http://schemas.microsoft.com/office/drawing/2014/main" id="{A498122E-BB6F-4765-B85E-6410B9CE17AC}"/>
              </a:ext>
            </a:extLst>
          </p:cNvPr>
          <p:cNvSpPr>
            <a:spLocks noGrp="1"/>
          </p:cNvSpPr>
          <p:nvPr>
            <p:ph type="pic" sz="quarter" idx="15"/>
          </p:nvPr>
        </p:nvSpPr>
        <p:spPr>
          <a:xfrm>
            <a:off x="6602922" y="3537246"/>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rtl="0"/>
            <a:r>
              <a:rPr lang="fr-FR" noProof="0"/>
              <a:t>Cliquez sur l'icône pour ajouter une image</a:t>
            </a:r>
            <a:endParaRPr lang="fr-FR" noProof="0" dirty="0"/>
          </a:p>
        </p:txBody>
      </p:sp>
      <p:sp>
        <p:nvSpPr>
          <p:cNvPr id="14" name="Espace réservé d’image 5" title="Décoratif">
            <a:extLst>
              <a:ext uri="{FF2B5EF4-FFF2-40B4-BE49-F238E27FC236}">
                <a16:creationId xmlns:a16="http://schemas.microsoft.com/office/drawing/2014/main" id="{D19B2F25-5E98-4166-8476-BE599D16121D}"/>
              </a:ext>
            </a:extLst>
          </p:cNvPr>
          <p:cNvSpPr>
            <a:spLocks noGrp="1"/>
          </p:cNvSpPr>
          <p:nvPr>
            <p:ph type="pic" sz="quarter" idx="16"/>
          </p:nvPr>
        </p:nvSpPr>
        <p:spPr>
          <a:xfrm>
            <a:off x="6602922" y="4828757"/>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rtl="0"/>
            <a:r>
              <a:rPr lang="fr-FR" noProof="0"/>
              <a:t>Cliquez sur l'icône pour ajouter une image</a:t>
            </a:r>
            <a:endParaRPr lang="fr-FR" noProof="0" dirty="0"/>
          </a:p>
        </p:txBody>
      </p:sp>
      <p:sp>
        <p:nvSpPr>
          <p:cNvPr id="9" name="Espace réservé du texte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rtlCol="0" anchor="ctr">
            <a:normAutofit/>
          </a:bodyPr>
          <a:lstStyle>
            <a:lvl1pPr marL="0" indent="0">
              <a:buNone/>
              <a:defRPr sz="1400"/>
            </a:lvl1pPr>
          </a:lstStyle>
          <a:p>
            <a:pPr lvl="0" rtl="0"/>
            <a:r>
              <a:rPr lang="fr-FR" noProof="0"/>
              <a:t>Cliquez pour modifier les styles du texte du masque</a:t>
            </a:r>
          </a:p>
        </p:txBody>
      </p:sp>
      <p:sp>
        <p:nvSpPr>
          <p:cNvPr id="16" name="Espace réservé du texte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rtlCol="0" anchor="ctr">
            <a:normAutofit/>
          </a:bodyPr>
          <a:lstStyle>
            <a:lvl1pPr marL="0" indent="0">
              <a:buNone/>
              <a:defRPr sz="1400"/>
            </a:lvl1pPr>
          </a:lstStyle>
          <a:p>
            <a:pPr lvl="0" rtl="0"/>
            <a:r>
              <a:rPr lang="fr-FR" noProof="0"/>
              <a:t>Cliquez pour modifier les styles du texte du masque</a:t>
            </a:r>
          </a:p>
        </p:txBody>
      </p:sp>
      <p:sp>
        <p:nvSpPr>
          <p:cNvPr id="18" name="Espace réservé du texte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rtlCol="0" anchor="ctr">
            <a:normAutofit/>
          </a:bodyPr>
          <a:lstStyle>
            <a:lvl1pPr marL="0" indent="0">
              <a:buNone/>
              <a:defRPr sz="1400"/>
            </a:lvl1pPr>
          </a:lstStyle>
          <a:p>
            <a:pPr lvl="0" rtl="0"/>
            <a:r>
              <a:rPr lang="fr-FR" noProof="0"/>
              <a:t>Cliquez pour modifier les styles du texte du masque</a:t>
            </a:r>
          </a:p>
        </p:txBody>
      </p:sp>
      <p:sp>
        <p:nvSpPr>
          <p:cNvPr id="19" name="Espace réservé du texte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rtlCol="0" anchor="ctr">
            <a:normAutofit/>
          </a:bodyPr>
          <a:lstStyle>
            <a:lvl1pPr marL="0" indent="0">
              <a:buNone/>
              <a:defRPr sz="1400"/>
            </a:lvl1pPr>
          </a:lstStyle>
          <a:p>
            <a:pPr lvl="0" rtl="0"/>
            <a:r>
              <a:rPr lang="fr-FR" noProof="0"/>
              <a:t>Cliquez pour modifier les styles du texte du masque</a:t>
            </a:r>
          </a:p>
        </p:txBody>
      </p:sp>
      <p:sp>
        <p:nvSpPr>
          <p:cNvPr id="15" name="Forme 62" title="Décoratif">
            <a:extLst>
              <a:ext uri="{FF2B5EF4-FFF2-40B4-BE49-F238E27FC236}">
                <a16:creationId xmlns:a16="http://schemas.microsoft.com/office/drawing/2014/main" id="{E1A23DB6-E067-4A30-8C4B-98B452428518}"/>
              </a:ext>
            </a:extLst>
          </p:cNvPr>
          <p:cNvSpPr/>
          <p:nvPr userDrawn="1"/>
        </p:nvSpPr>
        <p:spPr>
          <a:xfrm rot="16200000" flipV="1">
            <a:off x="1918496" y="3276108"/>
            <a:ext cx="0" cy="2188805"/>
          </a:xfrm>
          <a:prstGeom prst="line">
            <a:avLst/>
          </a:prstGeom>
          <a:ln w="76200">
            <a:solidFill>
              <a:schemeClr val="accent4"/>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fr-FR" sz="1500" noProof="0" dirty="0"/>
          </a:p>
        </p:txBody>
      </p:sp>
    </p:spTree>
    <p:extLst>
      <p:ext uri="{BB962C8B-B14F-4D97-AF65-F5344CB8AC3E}">
        <p14:creationId xmlns:p14="http://schemas.microsoft.com/office/powerpoint/2010/main" val="419466795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7_Disposition personnalisée">
    <p:spTree>
      <p:nvGrpSpPr>
        <p:cNvPr id="1" name=""/>
        <p:cNvGrpSpPr/>
        <p:nvPr/>
      </p:nvGrpSpPr>
      <p:grpSpPr>
        <a:xfrm>
          <a:off x="0" y="0"/>
          <a:ext cx="0" cy="0"/>
          <a:chOff x="0" y="0"/>
          <a:chExt cx="0" cy="0"/>
        </a:xfrm>
      </p:grpSpPr>
      <p:sp>
        <p:nvSpPr>
          <p:cNvPr id="3" name="Rectangle 2" title="Décoratif"/>
          <p:cNvSpPr/>
          <p:nvPr userDrawn="1"/>
        </p:nvSpPr>
        <p:spPr>
          <a:xfrm>
            <a:off x="0" y="0"/>
            <a:ext cx="12192000" cy="2809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a:extLst>
              <a:ext uri="{FF2B5EF4-FFF2-40B4-BE49-F238E27FC236}">
                <a16:creationId xmlns:a16="http://schemas.microsoft.com/office/drawing/2014/main" id="{A8FBBE79-9A2D-485C-A5FF-D6F6AFD2AFC3}"/>
              </a:ext>
            </a:extLst>
          </p:cNvPr>
          <p:cNvSpPr>
            <a:spLocks noGrp="1"/>
          </p:cNvSpPr>
          <p:nvPr>
            <p:ph type="title"/>
          </p:nvPr>
        </p:nvSpPr>
        <p:spPr>
          <a:xfrm>
            <a:off x="1513581" y="597067"/>
            <a:ext cx="8768625" cy="1149325"/>
          </a:xfrm>
        </p:spPr>
        <p:txBody>
          <a:bodyPr lIns="0" rtlCol="0"/>
          <a:lstStyle>
            <a:lvl1pPr algn="ctr">
              <a:defRPr>
                <a:solidFill>
                  <a:schemeClr val="bg1"/>
                </a:solidFill>
              </a:defRPr>
            </a:lvl1pPr>
          </a:lstStyle>
          <a:p>
            <a:pPr rtl="0"/>
            <a:r>
              <a:rPr lang="fr-FR" noProof="0"/>
              <a:t>Modifiez le style du titre</a:t>
            </a:r>
            <a:endParaRPr lang="fr-FR" noProof="0" dirty="0"/>
          </a:p>
        </p:txBody>
      </p:sp>
      <p:sp>
        <p:nvSpPr>
          <p:cNvPr id="5" name="Espace réservé d’image 4" title="Décoratif">
            <a:extLst>
              <a:ext uri="{FF2B5EF4-FFF2-40B4-BE49-F238E27FC236}">
                <a16:creationId xmlns:a16="http://schemas.microsoft.com/office/drawing/2014/main" id="{0D8C8A61-C19F-4EF6-A991-5B6EFC5F7AFB}"/>
              </a:ext>
            </a:extLst>
          </p:cNvPr>
          <p:cNvSpPr>
            <a:spLocks noGrp="1"/>
          </p:cNvSpPr>
          <p:nvPr>
            <p:ph type="pic" sz="quarter" idx="11"/>
          </p:nvPr>
        </p:nvSpPr>
        <p:spPr>
          <a:xfrm>
            <a:off x="1038871" y="3050995"/>
            <a:ext cx="1643384" cy="1643384"/>
          </a:xfrm>
          <a:prstGeom prst="rect">
            <a:avLst/>
          </a:prstGeom>
        </p:spPr>
        <p:txBody>
          <a:bodyPr rtlCol="0"/>
          <a:lstStyle/>
          <a:p>
            <a:pPr rtl="0"/>
            <a:r>
              <a:rPr lang="fr-FR" noProof="0"/>
              <a:t>Cliquez sur l'icône pour ajouter une image</a:t>
            </a:r>
            <a:endParaRPr lang="fr-FR" noProof="0" dirty="0"/>
          </a:p>
        </p:txBody>
      </p:sp>
      <p:sp>
        <p:nvSpPr>
          <p:cNvPr id="6" name="Espace réservé d’image 4" title="Décoratif">
            <a:extLst>
              <a:ext uri="{FF2B5EF4-FFF2-40B4-BE49-F238E27FC236}">
                <a16:creationId xmlns:a16="http://schemas.microsoft.com/office/drawing/2014/main" id="{FB28CC40-CBF3-4E1C-841D-45C7739F95EE}"/>
              </a:ext>
            </a:extLst>
          </p:cNvPr>
          <p:cNvSpPr>
            <a:spLocks noGrp="1"/>
          </p:cNvSpPr>
          <p:nvPr>
            <p:ph type="pic" sz="quarter" idx="12"/>
          </p:nvPr>
        </p:nvSpPr>
        <p:spPr>
          <a:xfrm>
            <a:off x="3842264" y="3050995"/>
            <a:ext cx="1643384" cy="1643384"/>
          </a:xfrm>
          <a:prstGeom prst="rect">
            <a:avLst/>
          </a:prstGeom>
        </p:spPr>
        <p:txBody>
          <a:bodyPr rtlCol="0"/>
          <a:lstStyle/>
          <a:p>
            <a:pPr rtl="0"/>
            <a:r>
              <a:rPr lang="fr-FR" noProof="0"/>
              <a:t>Cliquez sur l'icône pour ajouter une image</a:t>
            </a:r>
            <a:endParaRPr lang="fr-FR" noProof="0" dirty="0"/>
          </a:p>
        </p:txBody>
      </p:sp>
      <p:sp>
        <p:nvSpPr>
          <p:cNvPr id="7" name="Espace réservé d’image 4" title="Décoratif">
            <a:extLst>
              <a:ext uri="{FF2B5EF4-FFF2-40B4-BE49-F238E27FC236}">
                <a16:creationId xmlns:a16="http://schemas.microsoft.com/office/drawing/2014/main" id="{12606688-9042-46BE-82EA-2A9034C21250}"/>
              </a:ext>
            </a:extLst>
          </p:cNvPr>
          <p:cNvSpPr>
            <a:spLocks noGrp="1"/>
          </p:cNvSpPr>
          <p:nvPr>
            <p:ph type="pic" sz="quarter" idx="13"/>
          </p:nvPr>
        </p:nvSpPr>
        <p:spPr>
          <a:xfrm>
            <a:off x="6645657" y="3061267"/>
            <a:ext cx="1643384" cy="1643384"/>
          </a:xfrm>
          <a:prstGeom prst="rect">
            <a:avLst/>
          </a:prstGeom>
        </p:spPr>
        <p:txBody>
          <a:bodyPr rtlCol="0"/>
          <a:lstStyle/>
          <a:p>
            <a:pPr rtl="0"/>
            <a:r>
              <a:rPr lang="fr-FR" noProof="0"/>
              <a:t>Cliquez sur l'icône pour ajouter une image</a:t>
            </a:r>
            <a:endParaRPr lang="fr-FR" noProof="0" dirty="0"/>
          </a:p>
        </p:txBody>
      </p:sp>
      <p:sp>
        <p:nvSpPr>
          <p:cNvPr id="8" name="Espace réservé d’image 4" title="Décoratif">
            <a:extLst>
              <a:ext uri="{FF2B5EF4-FFF2-40B4-BE49-F238E27FC236}">
                <a16:creationId xmlns:a16="http://schemas.microsoft.com/office/drawing/2014/main" id="{94A72397-DF36-48ED-9888-0827D143B9BE}"/>
              </a:ext>
            </a:extLst>
          </p:cNvPr>
          <p:cNvSpPr>
            <a:spLocks noGrp="1"/>
          </p:cNvSpPr>
          <p:nvPr>
            <p:ph type="pic" sz="quarter" idx="14"/>
          </p:nvPr>
        </p:nvSpPr>
        <p:spPr>
          <a:xfrm>
            <a:off x="9449049" y="3061267"/>
            <a:ext cx="1643384" cy="1643384"/>
          </a:xfrm>
          <a:prstGeom prst="rect">
            <a:avLst/>
          </a:prstGeom>
        </p:spPr>
        <p:txBody>
          <a:bodyPr rtlCol="0"/>
          <a:lstStyle/>
          <a:p>
            <a:pPr rtl="0"/>
            <a:r>
              <a:rPr lang="fr-FR" noProof="0"/>
              <a:t>Cliquez sur l'icône pour ajouter une image</a:t>
            </a:r>
            <a:endParaRPr lang="fr-FR" noProof="0" dirty="0"/>
          </a:p>
        </p:txBody>
      </p:sp>
      <p:sp>
        <p:nvSpPr>
          <p:cNvPr id="9" name="Espace réservé du texte 6">
            <a:extLst>
              <a:ext uri="{FF2B5EF4-FFF2-40B4-BE49-F238E27FC236}">
                <a16:creationId xmlns:a16="http://schemas.microsoft.com/office/drawing/2014/main" id="{DD736A8B-DD51-4DE5-A500-3F2E06CA9E12}"/>
              </a:ext>
            </a:extLst>
          </p:cNvPr>
          <p:cNvSpPr>
            <a:spLocks noGrp="1"/>
          </p:cNvSpPr>
          <p:nvPr>
            <p:ph type="body" sz="quarter" idx="15"/>
          </p:nvPr>
        </p:nvSpPr>
        <p:spPr>
          <a:xfrm>
            <a:off x="604711" y="5272005"/>
            <a:ext cx="2517605" cy="1029458"/>
          </a:xfrm>
        </p:spPr>
        <p:txBody>
          <a:bodyPr lIns="0" rtlCol="0">
            <a:noAutofit/>
          </a:bodyPr>
          <a:lstStyle>
            <a:lvl1pPr marL="0" indent="0" algn="ctr">
              <a:buNone/>
              <a:defRPr sz="1400">
                <a:latin typeface="+mn-lt"/>
                <a:cs typeface="Arial" panose="020B0604020202020204" pitchFamily="34" charset="0"/>
              </a:defRPr>
            </a:lvl1pPr>
          </a:lstStyle>
          <a:p>
            <a:pPr lvl="0" rtl="0"/>
            <a:r>
              <a:rPr lang="fr-FR" noProof="0"/>
              <a:t>Cliquez pour modifier les styles du texte du masque</a:t>
            </a:r>
          </a:p>
        </p:txBody>
      </p:sp>
      <p:sp>
        <p:nvSpPr>
          <p:cNvPr id="10" name="Espace réservé du texte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604711" y="4791479"/>
            <a:ext cx="2517605" cy="382749"/>
          </a:xfrm>
        </p:spPr>
        <p:txBody>
          <a:bodyPr lIns="0" rtlCol="0" anchor="b">
            <a:noAutofit/>
          </a:bodyPr>
          <a:lstStyle>
            <a:lvl1pPr marL="0" indent="0" algn="ctr">
              <a:buNone/>
              <a:defRPr sz="1600" b="1">
                <a:latin typeface="+mj-lt"/>
                <a:cs typeface="Arial" panose="020B0604020202020204" pitchFamily="34" charset="0"/>
              </a:defRPr>
            </a:lvl1pPr>
          </a:lstStyle>
          <a:p>
            <a:pPr lvl="0" rtl="0"/>
            <a:r>
              <a:rPr lang="fr-FR" noProof="0" dirty="0"/>
              <a:t>AJOUTER UN NOM ICI</a:t>
            </a:r>
          </a:p>
        </p:txBody>
      </p:sp>
      <p:sp>
        <p:nvSpPr>
          <p:cNvPr id="11" name="Espace réservé du texte 6">
            <a:extLst>
              <a:ext uri="{FF2B5EF4-FFF2-40B4-BE49-F238E27FC236}">
                <a16:creationId xmlns:a16="http://schemas.microsoft.com/office/drawing/2014/main" id="{BC14EC5C-D80F-42F2-A5F0-D4F07AADAECE}"/>
              </a:ext>
            </a:extLst>
          </p:cNvPr>
          <p:cNvSpPr>
            <a:spLocks noGrp="1"/>
          </p:cNvSpPr>
          <p:nvPr>
            <p:ph type="body" sz="quarter" idx="17"/>
          </p:nvPr>
        </p:nvSpPr>
        <p:spPr>
          <a:xfrm>
            <a:off x="3410942" y="5272005"/>
            <a:ext cx="2517605" cy="1029458"/>
          </a:xfrm>
        </p:spPr>
        <p:txBody>
          <a:bodyPr lIns="0" rtlCol="0">
            <a:noAutofit/>
          </a:bodyPr>
          <a:lstStyle>
            <a:lvl1pPr marL="0" indent="0" algn="ctr">
              <a:buNone/>
              <a:defRPr sz="1400">
                <a:latin typeface="+mn-lt"/>
                <a:cs typeface="Arial" panose="020B0604020202020204" pitchFamily="34" charset="0"/>
              </a:defRPr>
            </a:lvl1pPr>
          </a:lstStyle>
          <a:p>
            <a:pPr lvl="0" rtl="0"/>
            <a:r>
              <a:rPr lang="fr-FR" noProof="0"/>
              <a:t>Cliquez pour modifier les styles du texte du masque</a:t>
            </a:r>
          </a:p>
        </p:txBody>
      </p:sp>
      <p:sp>
        <p:nvSpPr>
          <p:cNvPr id="12" name="Espace réservé du texte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3410942" y="4791479"/>
            <a:ext cx="2517605" cy="382749"/>
          </a:xfrm>
        </p:spPr>
        <p:txBody>
          <a:bodyPr lIns="0" rtlCol="0" anchor="b">
            <a:noAutofit/>
          </a:bodyPr>
          <a:lstStyle>
            <a:lvl1pPr marL="0" indent="0" algn="ctr">
              <a:buNone/>
              <a:defRPr sz="1600" b="1">
                <a:latin typeface="+mj-lt"/>
                <a:cs typeface="Arial" panose="020B0604020202020204" pitchFamily="34" charset="0"/>
              </a:defRPr>
            </a:lvl1pPr>
          </a:lstStyle>
          <a:p>
            <a:pPr lvl="0" rtl="0"/>
            <a:r>
              <a:rPr lang="fr-FR" noProof="0" dirty="0"/>
              <a:t>AJOUTER UN NOM ICI</a:t>
            </a:r>
          </a:p>
        </p:txBody>
      </p:sp>
      <p:sp>
        <p:nvSpPr>
          <p:cNvPr id="17" name="Espace réservé du texte 6">
            <a:extLst>
              <a:ext uri="{FF2B5EF4-FFF2-40B4-BE49-F238E27FC236}">
                <a16:creationId xmlns:a16="http://schemas.microsoft.com/office/drawing/2014/main" id="{5A499762-AEDB-43BC-89CC-CC0602BEAF73}"/>
              </a:ext>
            </a:extLst>
          </p:cNvPr>
          <p:cNvSpPr>
            <a:spLocks noGrp="1"/>
          </p:cNvSpPr>
          <p:nvPr>
            <p:ph type="body" sz="quarter" idx="23"/>
          </p:nvPr>
        </p:nvSpPr>
        <p:spPr>
          <a:xfrm>
            <a:off x="6217173" y="5282275"/>
            <a:ext cx="2517605" cy="1029458"/>
          </a:xfrm>
        </p:spPr>
        <p:txBody>
          <a:bodyPr lIns="0" rtlCol="0">
            <a:noAutofit/>
          </a:bodyPr>
          <a:lstStyle>
            <a:lvl1pPr marL="0" indent="0" algn="ctr">
              <a:buNone/>
              <a:defRPr sz="1400">
                <a:latin typeface="+mn-lt"/>
                <a:cs typeface="Arial" panose="020B0604020202020204" pitchFamily="34" charset="0"/>
              </a:defRPr>
            </a:lvl1pPr>
          </a:lstStyle>
          <a:p>
            <a:pPr lvl="0" rtl="0"/>
            <a:r>
              <a:rPr lang="fr-FR" noProof="0"/>
              <a:t>Cliquez pour modifier les styles du texte du masque</a:t>
            </a:r>
          </a:p>
        </p:txBody>
      </p:sp>
      <p:sp>
        <p:nvSpPr>
          <p:cNvPr id="18" name="Espace réservé du texte 6">
            <a:extLst>
              <a:ext uri="{FF2B5EF4-FFF2-40B4-BE49-F238E27FC236}">
                <a16:creationId xmlns:a16="http://schemas.microsoft.com/office/drawing/2014/main" id="{880EDD7E-326D-47DC-B58D-88ECE1D00F94}"/>
              </a:ext>
            </a:extLst>
          </p:cNvPr>
          <p:cNvSpPr>
            <a:spLocks noGrp="1"/>
          </p:cNvSpPr>
          <p:nvPr>
            <p:ph type="body" sz="quarter" idx="24" hasCustomPrompt="1"/>
          </p:nvPr>
        </p:nvSpPr>
        <p:spPr>
          <a:xfrm>
            <a:off x="6217173" y="4801749"/>
            <a:ext cx="2517605" cy="382749"/>
          </a:xfrm>
        </p:spPr>
        <p:txBody>
          <a:bodyPr lIns="0" rtlCol="0" anchor="b">
            <a:noAutofit/>
          </a:bodyPr>
          <a:lstStyle>
            <a:lvl1pPr marL="0" indent="0" algn="ctr">
              <a:buNone/>
              <a:defRPr sz="1600" b="1">
                <a:latin typeface="+mj-lt"/>
                <a:cs typeface="Arial" panose="020B0604020202020204" pitchFamily="34" charset="0"/>
              </a:defRPr>
            </a:lvl1pPr>
          </a:lstStyle>
          <a:p>
            <a:pPr lvl="0" rtl="0"/>
            <a:r>
              <a:rPr lang="fr-FR" noProof="0" dirty="0"/>
              <a:t>AJOUTER UN NOM ICI</a:t>
            </a:r>
          </a:p>
        </p:txBody>
      </p:sp>
      <p:sp>
        <p:nvSpPr>
          <p:cNvPr id="19" name="Espace réservé du texte 6">
            <a:extLst>
              <a:ext uri="{FF2B5EF4-FFF2-40B4-BE49-F238E27FC236}">
                <a16:creationId xmlns:a16="http://schemas.microsoft.com/office/drawing/2014/main" id="{DB92C933-F978-486C-A305-0BAC73E0F152}"/>
              </a:ext>
            </a:extLst>
          </p:cNvPr>
          <p:cNvSpPr>
            <a:spLocks noGrp="1"/>
          </p:cNvSpPr>
          <p:nvPr>
            <p:ph type="body" sz="quarter" idx="25"/>
          </p:nvPr>
        </p:nvSpPr>
        <p:spPr>
          <a:xfrm>
            <a:off x="9023403" y="5282275"/>
            <a:ext cx="2517605" cy="1029458"/>
          </a:xfrm>
        </p:spPr>
        <p:txBody>
          <a:bodyPr lIns="0" rtlCol="0">
            <a:noAutofit/>
          </a:bodyPr>
          <a:lstStyle>
            <a:lvl1pPr marL="0" indent="0" algn="ctr">
              <a:buNone/>
              <a:defRPr sz="1400">
                <a:latin typeface="+mn-lt"/>
                <a:cs typeface="Arial" panose="020B0604020202020204" pitchFamily="34" charset="0"/>
              </a:defRPr>
            </a:lvl1pPr>
          </a:lstStyle>
          <a:p>
            <a:pPr lvl="0" rtl="0"/>
            <a:r>
              <a:rPr lang="fr-FR" noProof="0"/>
              <a:t>Cliquez pour modifier les styles du texte du masque</a:t>
            </a:r>
          </a:p>
        </p:txBody>
      </p:sp>
      <p:sp>
        <p:nvSpPr>
          <p:cNvPr id="20" name="Espace réservé du texte 6">
            <a:extLst>
              <a:ext uri="{FF2B5EF4-FFF2-40B4-BE49-F238E27FC236}">
                <a16:creationId xmlns:a16="http://schemas.microsoft.com/office/drawing/2014/main" id="{B18BFAE0-942E-42DB-BD07-596D50E07E37}"/>
              </a:ext>
            </a:extLst>
          </p:cNvPr>
          <p:cNvSpPr>
            <a:spLocks noGrp="1"/>
          </p:cNvSpPr>
          <p:nvPr>
            <p:ph type="body" sz="quarter" idx="26" hasCustomPrompt="1"/>
          </p:nvPr>
        </p:nvSpPr>
        <p:spPr>
          <a:xfrm>
            <a:off x="9023403" y="4801749"/>
            <a:ext cx="2517605" cy="382749"/>
          </a:xfrm>
        </p:spPr>
        <p:txBody>
          <a:bodyPr lIns="0" rtlCol="0" anchor="b">
            <a:noAutofit/>
          </a:bodyPr>
          <a:lstStyle>
            <a:lvl1pPr marL="0" indent="0" algn="ctr">
              <a:buNone/>
              <a:defRPr sz="1600" b="1">
                <a:latin typeface="+mj-lt"/>
                <a:cs typeface="Arial" panose="020B0604020202020204" pitchFamily="34" charset="0"/>
              </a:defRPr>
            </a:lvl1pPr>
          </a:lstStyle>
          <a:p>
            <a:pPr lvl="0" rtl="0"/>
            <a:r>
              <a:rPr lang="fr-FR" noProof="0" dirty="0"/>
              <a:t>AJOUTER UN NOM ICI</a:t>
            </a:r>
          </a:p>
        </p:txBody>
      </p:sp>
      <p:sp>
        <p:nvSpPr>
          <p:cNvPr id="21" name="Forme 62" title="Décoratif">
            <a:extLst>
              <a:ext uri="{FF2B5EF4-FFF2-40B4-BE49-F238E27FC236}">
                <a16:creationId xmlns:a16="http://schemas.microsoft.com/office/drawing/2014/main" id="{E1A23DB6-E067-4A30-8C4B-98B452428518}"/>
              </a:ext>
            </a:extLst>
          </p:cNvPr>
          <p:cNvSpPr/>
          <p:nvPr userDrawn="1"/>
        </p:nvSpPr>
        <p:spPr>
          <a:xfrm rot="16200000" flipV="1">
            <a:off x="6096000" y="759266"/>
            <a:ext cx="0" cy="2188805"/>
          </a:xfrm>
          <a:prstGeom prst="line">
            <a:avLst/>
          </a:prstGeom>
          <a:ln w="76200">
            <a:solidFill>
              <a:schemeClr val="accent1">
                <a:lumMod val="60000"/>
                <a:lumOff val="40000"/>
              </a:schemeClr>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fr-FR" sz="1500" noProof="0" dirty="0">
              <a:solidFill>
                <a:schemeClr val="bg1"/>
              </a:solidFill>
            </a:endParaRPr>
          </a:p>
        </p:txBody>
      </p:sp>
    </p:spTree>
    <p:extLst>
      <p:ext uri="{BB962C8B-B14F-4D97-AF65-F5344CB8AC3E}">
        <p14:creationId xmlns:p14="http://schemas.microsoft.com/office/powerpoint/2010/main" val="687764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8_Disposition personnalisée">
    <p:spTree>
      <p:nvGrpSpPr>
        <p:cNvPr id="1" name=""/>
        <p:cNvGrpSpPr/>
        <p:nvPr/>
      </p:nvGrpSpPr>
      <p:grpSpPr>
        <a:xfrm>
          <a:off x="0" y="0"/>
          <a:ext cx="0" cy="0"/>
          <a:chOff x="0" y="0"/>
          <a:chExt cx="0" cy="0"/>
        </a:xfrm>
      </p:grpSpPr>
      <p:sp>
        <p:nvSpPr>
          <p:cNvPr id="4" name="Rectangle 3" title="Décoratif"/>
          <p:cNvSpPr/>
          <p:nvPr userDrawn="1"/>
        </p:nvSpPr>
        <p:spPr>
          <a:xfrm>
            <a:off x="0" y="1964267"/>
            <a:ext cx="3052729" cy="24435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1" name="Rectangle 20" title="Décoratif"/>
          <p:cNvSpPr/>
          <p:nvPr userDrawn="1"/>
        </p:nvSpPr>
        <p:spPr>
          <a:xfrm>
            <a:off x="6092848" y="1964267"/>
            <a:ext cx="3052729" cy="24435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8" name="Rectangle 27" title="Décoratif"/>
          <p:cNvSpPr/>
          <p:nvPr userDrawn="1"/>
        </p:nvSpPr>
        <p:spPr>
          <a:xfrm>
            <a:off x="9139272" y="4414498"/>
            <a:ext cx="3052729" cy="2443502"/>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a:extLst>
              <a:ext uri="{FF2B5EF4-FFF2-40B4-BE49-F238E27FC236}">
                <a16:creationId xmlns:a16="http://schemas.microsoft.com/office/drawing/2014/main" id="{A8FBBE79-9A2D-485C-A5FF-D6F6AFD2AFC3}"/>
              </a:ext>
            </a:extLst>
          </p:cNvPr>
          <p:cNvSpPr>
            <a:spLocks noGrp="1"/>
          </p:cNvSpPr>
          <p:nvPr userDrawn="1">
            <p:ph type="title"/>
          </p:nvPr>
        </p:nvSpPr>
        <p:spPr>
          <a:xfrm>
            <a:off x="2106887" y="616350"/>
            <a:ext cx="7978227" cy="1062602"/>
          </a:xfrm>
        </p:spPr>
        <p:txBody>
          <a:bodyPr lIns="0" rtlCol="0"/>
          <a:lstStyle>
            <a:lvl1pPr algn="ctr">
              <a:defRPr>
                <a:solidFill>
                  <a:schemeClr val="tx2"/>
                </a:solidFill>
              </a:defRPr>
            </a:lvl1pPr>
          </a:lstStyle>
          <a:p>
            <a:pPr rtl="0"/>
            <a:r>
              <a:rPr lang="fr-FR" noProof="0"/>
              <a:t>Modifiez le style du titre</a:t>
            </a:r>
            <a:endParaRPr lang="fr-FR" noProof="0" dirty="0"/>
          </a:p>
        </p:txBody>
      </p:sp>
      <p:sp>
        <p:nvSpPr>
          <p:cNvPr id="30" name="Espace réservé d’image 4" title="Décoratif">
            <a:extLst>
              <a:ext uri="{FF2B5EF4-FFF2-40B4-BE49-F238E27FC236}">
                <a16:creationId xmlns:a16="http://schemas.microsoft.com/office/drawing/2014/main" id="{0D8C8A61-C19F-4EF6-A991-5B6EFC5F7AFB}"/>
              </a:ext>
            </a:extLst>
          </p:cNvPr>
          <p:cNvSpPr>
            <a:spLocks noGrp="1"/>
          </p:cNvSpPr>
          <p:nvPr>
            <p:ph type="pic" sz="quarter" idx="11"/>
          </p:nvPr>
        </p:nvSpPr>
        <p:spPr>
          <a:xfrm>
            <a:off x="0" y="4416552"/>
            <a:ext cx="3054096" cy="2441448"/>
          </a:xfrm>
          <a:prstGeom prst="rect">
            <a:avLst/>
          </a:prstGeom>
        </p:spPr>
        <p:txBody>
          <a:bodyPr rtlCol="0">
            <a:normAutofit/>
          </a:bodyPr>
          <a:lstStyle>
            <a:lvl1pPr algn="ctr">
              <a:defRPr sz="1600"/>
            </a:lvl1pPr>
          </a:lstStyle>
          <a:p>
            <a:pPr rtl="0"/>
            <a:r>
              <a:rPr lang="fr-FR" noProof="0"/>
              <a:t>Cliquez sur l'icône pour ajouter une image</a:t>
            </a:r>
            <a:endParaRPr lang="fr-FR" noProof="0" dirty="0"/>
          </a:p>
        </p:txBody>
      </p:sp>
      <p:sp>
        <p:nvSpPr>
          <p:cNvPr id="32" name="Espace réservé d’image 4" title="Décoratif">
            <a:extLst>
              <a:ext uri="{FF2B5EF4-FFF2-40B4-BE49-F238E27FC236}">
                <a16:creationId xmlns:a16="http://schemas.microsoft.com/office/drawing/2014/main" id="{12606688-9042-46BE-82EA-2A9034C21250}"/>
              </a:ext>
            </a:extLst>
          </p:cNvPr>
          <p:cNvSpPr>
            <a:spLocks noGrp="1"/>
          </p:cNvSpPr>
          <p:nvPr>
            <p:ph type="pic" sz="quarter" idx="13"/>
          </p:nvPr>
        </p:nvSpPr>
        <p:spPr>
          <a:xfrm>
            <a:off x="3046424" y="1964267"/>
            <a:ext cx="3054096" cy="2441448"/>
          </a:xfrm>
          <a:prstGeom prst="rect">
            <a:avLst/>
          </a:prstGeom>
        </p:spPr>
        <p:txBody>
          <a:bodyPr rtlCol="0">
            <a:normAutofit/>
          </a:bodyPr>
          <a:lstStyle>
            <a:lvl1pPr algn="ctr">
              <a:defRPr sz="1600"/>
            </a:lvl1pPr>
          </a:lstStyle>
          <a:p>
            <a:pPr rtl="0"/>
            <a:r>
              <a:rPr lang="fr-FR" noProof="0"/>
              <a:t>Cliquez sur l'icône pour ajouter une image</a:t>
            </a:r>
            <a:endParaRPr lang="fr-FR" noProof="0" dirty="0"/>
          </a:p>
        </p:txBody>
      </p:sp>
      <p:sp>
        <p:nvSpPr>
          <p:cNvPr id="33" name="Espace réservé d’image 4" title="Décoratif">
            <a:extLst>
              <a:ext uri="{FF2B5EF4-FFF2-40B4-BE49-F238E27FC236}">
                <a16:creationId xmlns:a16="http://schemas.microsoft.com/office/drawing/2014/main" id="{94A72397-DF36-48ED-9888-0827D143B9BE}"/>
              </a:ext>
            </a:extLst>
          </p:cNvPr>
          <p:cNvSpPr>
            <a:spLocks noGrp="1"/>
          </p:cNvSpPr>
          <p:nvPr>
            <p:ph type="pic" sz="quarter" idx="14"/>
          </p:nvPr>
        </p:nvSpPr>
        <p:spPr>
          <a:xfrm>
            <a:off x="9137904" y="1964267"/>
            <a:ext cx="3054096" cy="2441448"/>
          </a:xfrm>
          <a:prstGeom prst="rect">
            <a:avLst/>
          </a:prstGeom>
        </p:spPr>
        <p:txBody>
          <a:bodyPr rtlCol="0">
            <a:normAutofit/>
          </a:bodyPr>
          <a:lstStyle>
            <a:lvl1pPr algn="ctr">
              <a:defRPr sz="1600"/>
            </a:lvl1pPr>
          </a:lstStyle>
          <a:p>
            <a:pPr rtl="0"/>
            <a:r>
              <a:rPr lang="fr-FR" noProof="0"/>
              <a:t>Cliquez sur l'icône pour ajouter une image</a:t>
            </a:r>
            <a:endParaRPr lang="fr-FR" noProof="0" dirty="0"/>
          </a:p>
        </p:txBody>
      </p:sp>
      <p:sp>
        <p:nvSpPr>
          <p:cNvPr id="26" name="Rectangle 25" title="Décoratif"/>
          <p:cNvSpPr/>
          <p:nvPr userDrawn="1"/>
        </p:nvSpPr>
        <p:spPr>
          <a:xfrm>
            <a:off x="3046424" y="4414498"/>
            <a:ext cx="3052729" cy="2443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9" name="Espace réservé du texte 6">
            <a:extLst>
              <a:ext uri="{FF2B5EF4-FFF2-40B4-BE49-F238E27FC236}">
                <a16:creationId xmlns:a16="http://schemas.microsoft.com/office/drawing/2014/main" id="{DD736A8B-DD51-4DE5-A500-3F2E06CA9E12}"/>
              </a:ext>
            </a:extLst>
          </p:cNvPr>
          <p:cNvSpPr>
            <a:spLocks noGrp="1"/>
          </p:cNvSpPr>
          <p:nvPr userDrawn="1">
            <p:ph type="body" sz="quarter" idx="15"/>
          </p:nvPr>
        </p:nvSpPr>
        <p:spPr>
          <a:xfrm>
            <a:off x="264410" y="3652861"/>
            <a:ext cx="2517605" cy="484146"/>
          </a:xfrm>
        </p:spPr>
        <p:txBody>
          <a:bodyPr lIns="0" rtlCol="0">
            <a:noAutofit/>
          </a:bodyPr>
          <a:lstStyle>
            <a:lvl1pPr marL="0" indent="0" algn="ctr">
              <a:buNone/>
              <a:defRPr sz="1400">
                <a:solidFill>
                  <a:schemeClr val="bg1"/>
                </a:solidFill>
                <a:latin typeface="+mn-lt"/>
                <a:cs typeface="Arial" panose="020B0604020202020204" pitchFamily="34" charset="0"/>
              </a:defRPr>
            </a:lvl1pPr>
          </a:lstStyle>
          <a:p>
            <a:pPr lvl="0" rtl="0"/>
            <a:r>
              <a:rPr lang="fr-FR" noProof="0"/>
              <a:t>Cliquez pour modifier les styles du texte du masque</a:t>
            </a:r>
          </a:p>
        </p:txBody>
      </p:sp>
      <p:sp>
        <p:nvSpPr>
          <p:cNvPr id="10" name="Espace réservé du texte 6">
            <a:extLst>
              <a:ext uri="{FF2B5EF4-FFF2-40B4-BE49-F238E27FC236}">
                <a16:creationId xmlns:a16="http://schemas.microsoft.com/office/drawing/2014/main" id="{088F0D2C-15BE-4CDF-B390-80500DDD7436}"/>
              </a:ext>
            </a:extLst>
          </p:cNvPr>
          <p:cNvSpPr>
            <a:spLocks noGrp="1"/>
          </p:cNvSpPr>
          <p:nvPr userDrawn="1">
            <p:ph type="body" sz="quarter" idx="16" hasCustomPrompt="1"/>
          </p:nvPr>
        </p:nvSpPr>
        <p:spPr>
          <a:xfrm>
            <a:off x="264410" y="3248535"/>
            <a:ext cx="2517605" cy="382749"/>
          </a:xfrm>
        </p:spPr>
        <p:txBody>
          <a:bodyPr lIns="0" rtlCol="0" anchor="b">
            <a:noAutofit/>
          </a:bodyPr>
          <a:lstStyle>
            <a:lvl1pPr marL="0" indent="0" algn="ctr">
              <a:buNone/>
              <a:defRPr sz="1600" b="1">
                <a:solidFill>
                  <a:schemeClr val="bg1"/>
                </a:solidFill>
                <a:latin typeface="+mj-lt"/>
                <a:cs typeface="Arial" panose="020B0604020202020204" pitchFamily="34" charset="0"/>
              </a:defRPr>
            </a:lvl1pPr>
          </a:lstStyle>
          <a:p>
            <a:pPr lvl="0" rtl="0"/>
            <a:r>
              <a:rPr lang="fr-FR" noProof="0" dirty="0"/>
              <a:t>AJOUTER UN NOM ICI</a:t>
            </a:r>
          </a:p>
        </p:txBody>
      </p:sp>
      <p:sp>
        <p:nvSpPr>
          <p:cNvPr id="11" name="Espace réservé du texte 6">
            <a:extLst>
              <a:ext uri="{FF2B5EF4-FFF2-40B4-BE49-F238E27FC236}">
                <a16:creationId xmlns:a16="http://schemas.microsoft.com/office/drawing/2014/main" id="{BC14EC5C-D80F-42F2-A5F0-D4F07AADAECE}"/>
              </a:ext>
            </a:extLst>
          </p:cNvPr>
          <p:cNvSpPr>
            <a:spLocks noGrp="1"/>
          </p:cNvSpPr>
          <p:nvPr userDrawn="1">
            <p:ph type="body" sz="quarter" idx="17"/>
          </p:nvPr>
        </p:nvSpPr>
        <p:spPr>
          <a:xfrm>
            <a:off x="6359042" y="3652861"/>
            <a:ext cx="2517605" cy="484146"/>
          </a:xfrm>
        </p:spPr>
        <p:txBody>
          <a:bodyPr lIns="0" rtlCol="0">
            <a:noAutofit/>
          </a:bodyPr>
          <a:lstStyle>
            <a:lvl1pPr marL="0" indent="0" algn="ctr">
              <a:buNone/>
              <a:defRPr sz="1400">
                <a:solidFill>
                  <a:schemeClr val="bg1"/>
                </a:solidFill>
                <a:latin typeface="+mn-lt"/>
                <a:cs typeface="Arial" panose="020B0604020202020204" pitchFamily="34" charset="0"/>
              </a:defRPr>
            </a:lvl1pPr>
          </a:lstStyle>
          <a:p>
            <a:pPr lvl="0" rtl="0"/>
            <a:r>
              <a:rPr lang="fr-FR" noProof="0"/>
              <a:t>Cliquez pour modifier les styles du texte du masque</a:t>
            </a:r>
          </a:p>
        </p:txBody>
      </p:sp>
      <p:sp>
        <p:nvSpPr>
          <p:cNvPr id="12" name="Espace réservé du texte 6">
            <a:extLst>
              <a:ext uri="{FF2B5EF4-FFF2-40B4-BE49-F238E27FC236}">
                <a16:creationId xmlns:a16="http://schemas.microsoft.com/office/drawing/2014/main" id="{235DD3B7-76E7-45B9-B75B-30D7AFC8EE6C}"/>
              </a:ext>
            </a:extLst>
          </p:cNvPr>
          <p:cNvSpPr>
            <a:spLocks noGrp="1"/>
          </p:cNvSpPr>
          <p:nvPr userDrawn="1">
            <p:ph type="body" sz="quarter" idx="18" hasCustomPrompt="1"/>
          </p:nvPr>
        </p:nvSpPr>
        <p:spPr>
          <a:xfrm>
            <a:off x="6359042" y="3248535"/>
            <a:ext cx="2517605" cy="382749"/>
          </a:xfrm>
        </p:spPr>
        <p:txBody>
          <a:bodyPr lIns="0" rtlCol="0" anchor="b">
            <a:noAutofit/>
          </a:bodyPr>
          <a:lstStyle>
            <a:lvl1pPr marL="0" indent="0" algn="ctr">
              <a:buNone/>
              <a:defRPr sz="1600" b="1">
                <a:solidFill>
                  <a:schemeClr val="bg1"/>
                </a:solidFill>
                <a:latin typeface="+mj-lt"/>
                <a:cs typeface="Arial" panose="020B0604020202020204" pitchFamily="34" charset="0"/>
              </a:defRPr>
            </a:lvl1pPr>
          </a:lstStyle>
          <a:p>
            <a:pPr lvl="0" rtl="0"/>
            <a:r>
              <a:rPr lang="fr-FR" noProof="0" dirty="0"/>
              <a:t>AJOUTER UN NOM ICI</a:t>
            </a:r>
          </a:p>
        </p:txBody>
      </p:sp>
      <p:sp>
        <p:nvSpPr>
          <p:cNvPr id="13" name="Espace réservé du texte 6">
            <a:extLst>
              <a:ext uri="{FF2B5EF4-FFF2-40B4-BE49-F238E27FC236}">
                <a16:creationId xmlns:a16="http://schemas.microsoft.com/office/drawing/2014/main" id="{3B9FAC90-EA8D-4C0E-A0D1-0D252B50A12F}"/>
              </a:ext>
            </a:extLst>
          </p:cNvPr>
          <p:cNvSpPr>
            <a:spLocks noGrp="1"/>
          </p:cNvSpPr>
          <p:nvPr userDrawn="1">
            <p:ph type="body" sz="quarter" idx="19"/>
          </p:nvPr>
        </p:nvSpPr>
        <p:spPr>
          <a:xfrm>
            <a:off x="3288925" y="5167572"/>
            <a:ext cx="2517605" cy="484146"/>
          </a:xfrm>
        </p:spPr>
        <p:txBody>
          <a:bodyPr lIns="0" rtlCol="0">
            <a:noAutofit/>
          </a:bodyPr>
          <a:lstStyle>
            <a:lvl1pPr marL="0" indent="0" algn="ctr">
              <a:buNone/>
              <a:defRPr sz="1400">
                <a:solidFill>
                  <a:schemeClr val="bg1"/>
                </a:solidFill>
                <a:latin typeface="+mn-lt"/>
                <a:cs typeface="Arial" panose="020B0604020202020204" pitchFamily="34" charset="0"/>
              </a:defRPr>
            </a:lvl1pPr>
          </a:lstStyle>
          <a:p>
            <a:pPr lvl="0" rtl="0"/>
            <a:r>
              <a:rPr lang="fr-FR" noProof="0"/>
              <a:t>Cliquez pour modifier les styles du texte du masque</a:t>
            </a:r>
          </a:p>
        </p:txBody>
      </p:sp>
      <p:sp>
        <p:nvSpPr>
          <p:cNvPr id="14" name="Espace réservé du texte 6">
            <a:extLst>
              <a:ext uri="{FF2B5EF4-FFF2-40B4-BE49-F238E27FC236}">
                <a16:creationId xmlns:a16="http://schemas.microsoft.com/office/drawing/2014/main" id="{5556F808-0B84-4923-9C86-83F13CFABBB6}"/>
              </a:ext>
            </a:extLst>
          </p:cNvPr>
          <p:cNvSpPr>
            <a:spLocks noGrp="1"/>
          </p:cNvSpPr>
          <p:nvPr userDrawn="1">
            <p:ph type="body" sz="quarter" idx="20" hasCustomPrompt="1"/>
          </p:nvPr>
        </p:nvSpPr>
        <p:spPr>
          <a:xfrm>
            <a:off x="3288925" y="4763246"/>
            <a:ext cx="2517605" cy="382749"/>
          </a:xfrm>
        </p:spPr>
        <p:txBody>
          <a:bodyPr lIns="0" rtlCol="0" anchor="b">
            <a:noAutofit/>
          </a:bodyPr>
          <a:lstStyle>
            <a:lvl1pPr marL="0" indent="0" algn="ctr">
              <a:buNone/>
              <a:defRPr sz="1600" b="1">
                <a:solidFill>
                  <a:schemeClr val="bg1"/>
                </a:solidFill>
                <a:latin typeface="+mj-lt"/>
                <a:cs typeface="Arial" panose="020B0604020202020204" pitchFamily="34" charset="0"/>
              </a:defRPr>
            </a:lvl1pPr>
          </a:lstStyle>
          <a:p>
            <a:pPr lvl="0" rtl="0"/>
            <a:r>
              <a:rPr lang="fr-FR" noProof="0" dirty="0"/>
              <a:t>AJOUTER UN NOM ICI</a:t>
            </a:r>
          </a:p>
        </p:txBody>
      </p:sp>
      <p:sp>
        <p:nvSpPr>
          <p:cNvPr id="15" name="Espace réservé du texte 6">
            <a:extLst>
              <a:ext uri="{FF2B5EF4-FFF2-40B4-BE49-F238E27FC236}">
                <a16:creationId xmlns:a16="http://schemas.microsoft.com/office/drawing/2014/main" id="{6D49870F-68D7-4CDC-8F2A-696151FA2B90}"/>
              </a:ext>
            </a:extLst>
          </p:cNvPr>
          <p:cNvSpPr>
            <a:spLocks noGrp="1"/>
          </p:cNvSpPr>
          <p:nvPr userDrawn="1">
            <p:ph type="body" sz="quarter" idx="21"/>
          </p:nvPr>
        </p:nvSpPr>
        <p:spPr>
          <a:xfrm>
            <a:off x="9412281" y="5167572"/>
            <a:ext cx="2517605" cy="484146"/>
          </a:xfrm>
        </p:spPr>
        <p:txBody>
          <a:bodyPr lIns="0" rtlCol="0">
            <a:noAutofit/>
          </a:bodyPr>
          <a:lstStyle>
            <a:lvl1pPr marL="0" indent="0" algn="ctr">
              <a:buNone/>
              <a:defRPr sz="1400">
                <a:solidFill>
                  <a:schemeClr val="bg1"/>
                </a:solidFill>
                <a:latin typeface="+mn-lt"/>
                <a:cs typeface="Arial" panose="020B0604020202020204" pitchFamily="34" charset="0"/>
              </a:defRPr>
            </a:lvl1pPr>
          </a:lstStyle>
          <a:p>
            <a:pPr lvl="0" rtl="0"/>
            <a:r>
              <a:rPr lang="fr-FR" noProof="0"/>
              <a:t>Cliquez pour modifier les styles du texte du masque</a:t>
            </a:r>
          </a:p>
        </p:txBody>
      </p:sp>
      <p:sp>
        <p:nvSpPr>
          <p:cNvPr id="16" name="Espace réservé du texte 6">
            <a:extLst>
              <a:ext uri="{FF2B5EF4-FFF2-40B4-BE49-F238E27FC236}">
                <a16:creationId xmlns:a16="http://schemas.microsoft.com/office/drawing/2014/main" id="{530C251D-6B9A-485B-A02D-AAF34ECA7B5D}"/>
              </a:ext>
            </a:extLst>
          </p:cNvPr>
          <p:cNvSpPr>
            <a:spLocks noGrp="1"/>
          </p:cNvSpPr>
          <p:nvPr userDrawn="1">
            <p:ph type="body" sz="quarter" idx="22" hasCustomPrompt="1"/>
          </p:nvPr>
        </p:nvSpPr>
        <p:spPr>
          <a:xfrm>
            <a:off x="9412281" y="4763246"/>
            <a:ext cx="2517605" cy="382749"/>
          </a:xfrm>
        </p:spPr>
        <p:txBody>
          <a:bodyPr lIns="0" rtlCol="0" anchor="b">
            <a:noAutofit/>
          </a:bodyPr>
          <a:lstStyle>
            <a:lvl1pPr marL="0" indent="0" algn="ctr">
              <a:buNone/>
              <a:defRPr sz="1600" b="1">
                <a:solidFill>
                  <a:schemeClr val="bg1"/>
                </a:solidFill>
                <a:latin typeface="+mj-lt"/>
                <a:cs typeface="Arial" panose="020B0604020202020204" pitchFamily="34" charset="0"/>
              </a:defRPr>
            </a:lvl1pPr>
          </a:lstStyle>
          <a:p>
            <a:pPr lvl="0" rtl="0"/>
            <a:r>
              <a:rPr lang="fr-FR" noProof="0" dirty="0"/>
              <a:t>AJOUTER UN NOM ICI</a:t>
            </a:r>
          </a:p>
        </p:txBody>
      </p:sp>
      <p:sp>
        <p:nvSpPr>
          <p:cNvPr id="31" name="Espace réservé d’image 4" title="Décoratif">
            <a:extLst>
              <a:ext uri="{FF2B5EF4-FFF2-40B4-BE49-F238E27FC236}">
                <a16:creationId xmlns:a16="http://schemas.microsoft.com/office/drawing/2014/main" id="{FB28CC40-CBF3-4E1C-841D-45C7739F95EE}"/>
              </a:ext>
            </a:extLst>
          </p:cNvPr>
          <p:cNvSpPr>
            <a:spLocks noGrp="1"/>
          </p:cNvSpPr>
          <p:nvPr>
            <p:ph type="pic" sz="quarter" idx="12"/>
          </p:nvPr>
        </p:nvSpPr>
        <p:spPr>
          <a:xfrm>
            <a:off x="6092848" y="4416552"/>
            <a:ext cx="3054096" cy="2441448"/>
          </a:xfrm>
          <a:prstGeom prst="rect">
            <a:avLst/>
          </a:prstGeom>
        </p:spPr>
        <p:txBody>
          <a:bodyPr rtlCol="0">
            <a:normAutofit/>
          </a:bodyPr>
          <a:lstStyle>
            <a:lvl1pPr algn="ctr">
              <a:defRPr sz="1600"/>
            </a:lvl1pPr>
          </a:lstStyle>
          <a:p>
            <a:pPr rtl="0"/>
            <a:r>
              <a:rPr lang="fr-FR" noProof="0"/>
              <a:t>Cliquez sur l'icône pour ajouter une image</a:t>
            </a:r>
            <a:endParaRPr lang="fr-FR" noProof="0" dirty="0"/>
          </a:p>
        </p:txBody>
      </p:sp>
    </p:spTree>
    <p:extLst>
      <p:ext uri="{BB962C8B-B14F-4D97-AF65-F5344CB8AC3E}">
        <p14:creationId xmlns:p14="http://schemas.microsoft.com/office/powerpoint/2010/main" val="33311750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Vide ">
    <p:spTree>
      <p:nvGrpSpPr>
        <p:cNvPr id="1" name=""/>
        <p:cNvGrpSpPr/>
        <p:nvPr/>
      </p:nvGrpSpPr>
      <p:grpSpPr>
        <a:xfrm>
          <a:off x="0" y="0"/>
          <a:ext cx="0" cy="0"/>
          <a:chOff x="0" y="0"/>
          <a:chExt cx="0" cy="0"/>
        </a:xfrm>
      </p:grpSpPr>
      <p:sp>
        <p:nvSpPr>
          <p:cNvPr id="12" name="Titr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rtlCol="0" anchor="b">
            <a:normAutofit/>
          </a:bodyPr>
          <a:lstStyle>
            <a:lvl1pPr>
              <a:defRPr sz="4000">
                <a:solidFill>
                  <a:schemeClr val="accent1"/>
                </a:solidFill>
              </a:defRPr>
            </a:lvl1pPr>
          </a:lstStyle>
          <a:p>
            <a:pPr rtl="0"/>
            <a:r>
              <a:rPr lang="fr-FR" noProof="0" dirty="0"/>
              <a:t>Cliquez pour ajouter </a:t>
            </a:r>
            <a:br>
              <a:rPr lang="fr-FR" noProof="0" dirty="0"/>
            </a:br>
            <a:r>
              <a:rPr lang="fr-FR" noProof="0" dirty="0"/>
              <a:t>Titre de la diapositive ici</a:t>
            </a:r>
          </a:p>
        </p:txBody>
      </p:sp>
      <p:sp>
        <p:nvSpPr>
          <p:cNvPr id="13" name="Espace réservé du texte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rtlCol="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rtl="0"/>
            <a:r>
              <a:rPr lang="fr-FR" noProof="0"/>
              <a:t>Cliquez pour modifier les styles du texte du masque</a:t>
            </a:r>
          </a:p>
        </p:txBody>
      </p:sp>
      <p:sp>
        <p:nvSpPr>
          <p:cNvPr id="14" name="Espace réservé du texte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rtlCol="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rtl="0"/>
            <a:r>
              <a:rPr lang="fr-FR" noProof="0" dirty="0"/>
              <a:t>SOUS-TITRE ICI</a:t>
            </a:r>
          </a:p>
        </p:txBody>
      </p:sp>
      <p:sp>
        <p:nvSpPr>
          <p:cNvPr id="3" name="Espace réservé au graphique 2" title="Décoratif">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2247900"/>
            <a:ext cx="5620473" cy="3870325"/>
          </a:xfrm>
        </p:spPr>
        <p:txBody>
          <a:bodyPr rtlCol="0"/>
          <a:lstStyle/>
          <a:p>
            <a:pPr rtl="0"/>
            <a:r>
              <a:rPr lang="fr-FR" noProof="0"/>
              <a:t>Cliquez sur l'icône pour ajouter un graphique</a:t>
            </a:r>
            <a:endParaRPr lang="fr-FR" noProof="0" dirty="0"/>
          </a:p>
        </p:txBody>
      </p:sp>
      <p:sp>
        <p:nvSpPr>
          <p:cNvPr id="2" name="Rectangle 1">
            <a:extLst>
              <a:ext uri="{FF2B5EF4-FFF2-40B4-BE49-F238E27FC236}">
                <a16:creationId xmlns:a16="http://schemas.microsoft.com/office/drawing/2014/main" id="{2B5F4DF3-3822-4AC9-9C82-C8D284E443EB}"/>
              </a:ext>
            </a:extLst>
          </p:cNvPr>
          <p:cNvSpPr/>
          <p:nvPr userDrawn="1"/>
        </p:nvSpPr>
        <p:spPr>
          <a:xfrm>
            <a:off x="5937569" y="2082800"/>
            <a:ext cx="5620473" cy="10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Tree>
    <p:extLst>
      <p:ext uri="{BB962C8B-B14F-4D97-AF65-F5344CB8AC3E}">
        <p14:creationId xmlns:p14="http://schemas.microsoft.com/office/powerpoint/2010/main" val="2900963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Vide ">
    <p:spTree>
      <p:nvGrpSpPr>
        <p:cNvPr id="1" name=""/>
        <p:cNvGrpSpPr/>
        <p:nvPr/>
      </p:nvGrpSpPr>
      <p:grpSpPr>
        <a:xfrm>
          <a:off x="0" y="0"/>
          <a:ext cx="0" cy="0"/>
          <a:chOff x="0" y="0"/>
          <a:chExt cx="0" cy="0"/>
        </a:xfrm>
      </p:grpSpPr>
      <p:sp>
        <p:nvSpPr>
          <p:cNvPr id="12" name="Titr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rtlCol="0" anchor="b">
            <a:normAutofit/>
          </a:bodyPr>
          <a:lstStyle>
            <a:lvl1pPr>
              <a:defRPr sz="4000">
                <a:solidFill>
                  <a:schemeClr val="tx2"/>
                </a:solidFill>
              </a:defRPr>
            </a:lvl1pPr>
          </a:lstStyle>
          <a:p>
            <a:pPr rtl="0"/>
            <a:r>
              <a:rPr lang="fr-FR" noProof="0" dirty="0"/>
              <a:t>Cliquez pour ajouter </a:t>
            </a:r>
            <a:br>
              <a:rPr lang="fr-FR" noProof="0" dirty="0"/>
            </a:br>
            <a:r>
              <a:rPr lang="fr-FR" noProof="0" dirty="0"/>
              <a:t>Titre de la diapositive ici</a:t>
            </a:r>
          </a:p>
        </p:txBody>
      </p:sp>
      <p:sp>
        <p:nvSpPr>
          <p:cNvPr id="13" name="Espace réservé du texte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rtlCol="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rtl="0"/>
            <a:r>
              <a:rPr lang="fr-FR" noProof="0"/>
              <a:t>Cliquez pour modifier les styles du texte du masque</a:t>
            </a:r>
          </a:p>
        </p:txBody>
      </p:sp>
      <p:sp>
        <p:nvSpPr>
          <p:cNvPr id="14" name="Espace réservé du texte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rtlCol="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rtl="0"/>
            <a:r>
              <a:rPr lang="fr-FR" noProof="0" dirty="0"/>
              <a:t>SOUS-TITRE ICI</a:t>
            </a:r>
          </a:p>
        </p:txBody>
      </p:sp>
      <p:sp>
        <p:nvSpPr>
          <p:cNvPr id="3" name="Espace réservé au graphique 2" title="Décoratif">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rtlCol="0"/>
          <a:lstStyle/>
          <a:p>
            <a:pPr rtl="0"/>
            <a:r>
              <a:rPr lang="fr-FR" noProof="0"/>
              <a:t>Cliquez sur l'icône pour ajouter un graphique</a:t>
            </a:r>
            <a:endParaRPr lang="fr-FR" noProof="0" dirty="0"/>
          </a:p>
        </p:txBody>
      </p:sp>
      <p:sp>
        <p:nvSpPr>
          <p:cNvPr id="7" name="Forme 62" title="Décoratif">
            <a:extLst>
              <a:ext uri="{FF2B5EF4-FFF2-40B4-BE49-F238E27FC236}">
                <a16:creationId xmlns:a16="http://schemas.microsoft.com/office/drawing/2014/main" id="{5C48ADE8-5D65-4FF2-93E1-D504137454D1}"/>
              </a:ext>
            </a:extLst>
          </p:cNvPr>
          <p:cNvSpPr/>
          <p:nvPr userDrawn="1"/>
        </p:nvSpPr>
        <p:spPr>
          <a:xfrm flipV="1">
            <a:off x="5770807" y="839972"/>
            <a:ext cx="0" cy="5370328"/>
          </a:xfrm>
          <a:prstGeom prst="line">
            <a:avLst/>
          </a:prstGeom>
          <a:ln w="76200">
            <a:solidFill>
              <a:schemeClr val="accent1">
                <a:alpha val="97000"/>
              </a:schemeClr>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fr-FR" sz="1500" noProof="0" dirty="0"/>
          </a:p>
        </p:txBody>
      </p:sp>
    </p:spTree>
    <p:extLst>
      <p:ext uri="{BB962C8B-B14F-4D97-AF65-F5344CB8AC3E}">
        <p14:creationId xmlns:p14="http://schemas.microsoft.com/office/powerpoint/2010/main" val="13101273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Vide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2" name="Titr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rtlCol="0" anchor="b">
            <a:normAutofit/>
          </a:bodyPr>
          <a:lstStyle>
            <a:lvl1pPr>
              <a:defRPr sz="4000">
                <a:solidFill>
                  <a:schemeClr val="tx2"/>
                </a:solidFill>
              </a:defRPr>
            </a:lvl1pPr>
          </a:lstStyle>
          <a:p>
            <a:pPr rtl="0"/>
            <a:r>
              <a:rPr lang="fr-FR" noProof="0" dirty="0"/>
              <a:t>Cliquez pour ajouter </a:t>
            </a:r>
            <a:br>
              <a:rPr lang="fr-FR" noProof="0" dirty="0"/>
            </a:br>
            <a:r>
              <a:rPr lang="fr-FR" noProof="0" dirty="0"/>
              <a:t>Titre de la diapositive ici</a:t>
            </a:r>
          </a:p>
        </p:txBody>
      </p:sp>
      <p:sp>
        <p:nvSpPr>
          <p:cNvPr id="13" name="Espace réservé du texte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rtlCol="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rtl="0"/>
            <a:r>
              <a:rPr lang="fr-FR" noProof="0"/>
              <a:t>Cliquez pour modifier les styles du texte du masque</a:t>
            </a:r>
          </a:p>
        </p:txBody>
      </p:sp>
      <p:sp>
        <p:nvSpPr>
          <p:cNvPr id="14" name="Espace réservé du texte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rtlCol="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rtl="0"/>
            <a:r>
              <a:rPr lang="fr-FR" noProof="0" dirty="0"/>
              <a:t>SOUS-TITRE ICI</a:t>
            </a:r>
          </a:p>
        </p:txBody>
      </p:sp>
      <p:sp>
        <p:nvSpPr>
          <p:cNvPr id="3" name="Espace réservé au graphique 2" title="Décoratif">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rtlCol="0"/>
          <a:lstStyle>
            <a:lvl1pPr>
              <a:defRPr>
                <a:solidFill>
                  <a:schemeClr val="bg1"/>
                </a:solidFill>
              </a:defRPr>
            </a:lvl1pPr>
          </a:lstStyle>
          <a:p>
            <a:pPr rtl="0"/>
            <a:r>
              <a:rPr lang="fr-FR" noProof="0"/>
              <a:t>Cliquez sur l'icône pour ajouter un graphique</a:t>
            </a:r>
            <a:endParaRPr lang="fr-FR" noProof="0" dirty="0"/>
          </a:p>
        </p:txBody>
      </p:sp>
    </p:spTree>
    <p:extLst>
      <p:ext uri="{BB962C8B-B14F-4D97-AF65-F5344CB8AC3E}">
        <p14:creationId xmlns:p14="http://schemas.microsoft.com/office/powerpoint/2010/main" val="19147689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Vide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2" name="Titr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rtlCol="0" anchor="b">
            <a:normAutofit/>
          </a:bodyPr>
          <a:lstStyle>
            <a:lvl1pPr>
              <a:defRPr sz="4000">
                <a:solidFill>
                  <a:schemeClr val="tx2"/>
                </a:solidFill>
              </a:defRPr>
            </a:lvl1pPr>
          </a:lstStyle>
          <a:p>
            <a:pPr rtl="0"/>
            <a:r>
              <a:rPr lang="fr-FR" noProof="0" dirty="0"/>
              <a:t>Cliquez pour ajouter </a:t>
            </a:r>
            <a:br>
              <a:rPr lang="fr-FR" noProof="0" dirty="0"/>
            </a:br>
            <a:r>
              <a:rPr lang="fr-FR" noProof="0" dirty="0"/>
              <a:t>Titre de la diapositive ici</a:t>
            </a:r>
          </a:p>
        </p:txBody>
      </p:sp>
      <p:sp>
        <p:nvSpPr>
          <p:cNvPr id="13" name="Espace réservé du texte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rtlCol="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rtl="0"/>
            <a:r>
              <a:rPr lang="fr-FR" noProof="0"/>
              <a:t>Cliquez pour modifier les styles du texte du masque</a:t>
            </a:r>
          </a:p>
        </p:txBody>
      </p:sp>
      <p:sp>
        <p:nvSpPr>
          <p:cNvPr id="14" name="Espace réservé du texte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rtlCol="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rtl="0"/>
            <a:r>
              <a:rPr lang="fr-FR" noProof="0" dirty="0"/>
              <a:t>SOUS-TITRE ICI</a:t>
            </a:r>
          </a:p>
        </p:txBody>
      </p:sp>
      <p:sp>
        <p:nvSpPr>
          <p:cNvPr id="3" name="Espace réservé au graphique 2" title="Décoratif">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rtlCol="0"/>
          <a:lstStyle>
            <a:lvl1pPr>
              <a:defRPr>
                <a:solidFill>
                  <a:schemeClr val="bg1"/>
                </a:solidFill>
              </a:defRPr>
            </a:lvl1pPr>
          </a:lstStyle>
          <a:p>
            <a:pPr rtl="0"/>
            <a:r>
              <a:rPr lang="fr-FR" noProof="0"/>
              <a:t>Cliquez sur l'icône pour ajouter un graphique</a:t>
            </a:r>
            <a:endParaRPr lang="fr-FR" noProof="0" dirty="0"/>
          </a:p>
        </p:txBody>
      </p:sp>
    </p:spTree>
    <p:extLst>
      <p:ext uri="{BB962C8B-B14F-4D97-AF65-F5344CB8AC3E}">
        <p14:creationId xmlns:p14="http://schemas.microsoft.com/office/powerpoint/2010/main" val="21154258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Vide ">
    <p:spTree>
      <p:nvGrpSpPr>
        <p:cNvPr id="1" name=""/>
        <p:cNvGrpSpPr/>
        <p:nvPr/>
      </p:nvGrpSpPr>
      <p:grpSpPr>
        <a:xfrm>
          <a:off x="0" y="0"/>
          <a:ext cx="0" cy="0"/>
          <a:chOff x="0" y="0"/>
          <a:chExt cx="0" cy="0"/>
        </a:xfrm>
      </p:grpSpPr>
      <p:sp>
        <p:nvSpPr>
          <p:cNvPr id="12" name="Titr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rtlCol="0" anchor="b">
            <a:normAutofit/>
          </a:bodyPr>
          <a:lstStyle>
            <a:lvl1pPr algn="r">
              <a:defRPr sz="4000"/>
            </a:lvl1pPr>
          </a:lstStyle>
          <a:p>
            <a:pPr rtl="0"/>
            <a:r>
              <a:rPr lang="fr-FR" noProof="0" dirty="0"/>
              <a:t>Cliquez pour ajouter </a:t>
            </a:r>
            <a:br>
              <a:rPr lang="fr-FR" noProof="0" dirty="0"/>
            </a:br>
            <a:r>
              <a:rPr lang="fr-FR" noProof="0" dirty="0"/>
              <a:t>Titre de la diapositive ici</a:t>
            </a:r>
          </a:p>
        </p:txBody>
      </p:sp>
      <p:sp>
        <p:nvSpPr>
          <p:cNvPr id="13" name="Espace réservé du texte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rtlCol="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rtl="0"/>
            <a:r>
              <a:rPr lang="fr-FR" noProof="0"/>
              <a:t>Cliquez pour modifier les styles du texte du masque</a:t>
            </a:r>
          </a:p>
        </p:txBody>
      </p:sp>
      <p:sp>
        <p:nvSpPr>
          <p:cNvPr id="3" name="Espace réservé au graphique 2" title="Décoratif">
            <a:extLst>
              <a:ext uri="{FF2B5EF4-FFF2-40B4-BE49-F238E27FC236}">
                <a16:creationId xmlns:a16="http://schemas.microsoft.com/office/drawing/2014/main" id="{D352E4A8-F531-4E6C-BD45-CE540EDB1D48}"/>
              </a:ext>
            </a:extLst>
          </p:cNvPr>
          <p:cNvSpPr>
            <a:spLocks noGrp="1"/>
          </p:cNvSpPr>
          <p:nvPr>
            <p:ph type="chart" sz="quarter" idx="13"/>
          </p:nvPr>
        </p:nvSpPr>
        <p:spPr>
          <a:xfrm>
            <a:off x="838200" y="2392680"/>
            <a:ext cx="10719842" cy="4167505"/>
          </a:xfrm>
        </p:spPr>
        <p:txBody>
          <a:bodyPr rtlCol="0"/>
          <a:lstStyle/>
          <a:p>
            <a:pPr rtl="0"/>
            <a:r>
              <a:rPr lang="fr-FR" noProof="0"/>
              <a:t>Cliquez sur l'icône pour ajouter un graphique</a:t>
            </a:r>
            <a:endParaRPr lang="fr-FR" noProof="0" dirty="0"/>
          </a:p>
        </p:txBody>
      </p:sp>
    </p:spTree>
    <p:extLst>
      <p:ext uri="{BB962C8B-B14F-4D97-AF65-F5344CB8AC3E}">
        <p14:creationId xmlns:p14="http://schemas.microsoft.com/office/powerpoint/2010/main" val="7445607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Vide ">
    <p:spTree>
      <p:nvGrpSpPr>
        <p:cNvPr id="1" name=""/>
        <p:cNvGrpSpPr/>
        <p:nvPr/>
      </p:nvGrpSpPr>
      <p:grpSpPr>
        <a:xfrm>
          <a:off x="0" y="0"/>
          <a:ext cx="0" cy="0"/>
          <a:chOff x="0" y="0"/>
          <a:chExt cx="0" cy="0"/>
        </a:xfrm>
      </p:grpSpPr>
      <p:sp>
        <p:nvSpPr>
          <p:cNvPr id="12" name="Titr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rtlCol="0" anchor="b">
            <a:normAutofit/>
          </a:bodyPr>
          <a:lstStyle>
            <a:lvl1pPr algn="r">
              <a:defRPr sz="4000"/>
            </a:lvl1pPr>
          </a:lstStyle>
          <a:p>
            <a:pPr rtl="0"/>
            <a:r>
              <a:rPr lang="fr-FR" noProof="0" dirty="0"/>
              <a:t>Cliquez pour ajouter </a:t>
            </a:r>
            <a:br>
              <a:rPr lang="fr-FR" noProof="0" dirty="0"/>
            </a:br>
            <a:r>
              <a:rPr lang="fr-FR" noProof="0" dirty="0"/>
              <a:t>Titre de la diapositive ici</a:t>
            </a:r>
          </a:p>
        </p:txBody>
      </p:sp>
      <p:sp>
        <p:nvSpPr>
          <p:cNvPr id="13" name="Espace réservé du texte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rtlCol="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rtl="0"/>
            <a:r>
              <a:rPr lang="fr-FR" noProof="0"/>
              <a:t>Cliquez pour modifier les styles du texte du masque</a:t>
            </a:r>
          </a:p>
        </p:txBody>
      </p:sp>
      <p:sp>
        <p:nvSpPr>
          <p:cNvPr id="3" name="Espace réservé au graphique 2" title="Décoratif">
            <a:extLst>
              <a:ext uri="{FF2B5EF4-FFF2-40B4-BE49-F238E27FC236}">
                <a16:creationId xmlns:a16="http://schemas.microsoft.com/office/drawing/2014/main" id="{D352E4A8-F531-4E6C-BD45-CE540EDB1D48}"/>
              </a:ext>
            </a:extLst>
          </p:cNvPr>
          <p:cNvSpPr>
            <a:spLocks noGrp="1"/>
          </p:cNvSpPr>
          <p:nvPr>
            <p:ph type="chart" sz="quarter" idx="13"/>
          </p:nvPr>
        </p:nvSpPr>
        <p:spPr>
          <a:xfrm>
            <a:off x="5815420" y="2392680"/>
            <a:ext cx="5742622" cy="4023995"/>
          </a:xfrm>
        </p:spPr>
        <p:txBody>
          <a:bodyPr rtlCol="0"/>
          <a:lstStyle/>
          <a:p>
            <a:pPr rtl="0"/>
            <a:r>
              <a:rPr lang="fr-FR" noProof="0"/>
              <a:t>Cliquez sur l'icône pour ajouter un graphique</a:t>
            </a:r>
            <a:endParaRPr lang="fr-FR" noProof="0" dirty="0"/>
          </a:p>
        </p:txBody>
      </p:sp>
      <p:sp>
        <p:nvSpPr>
          <p:cNvPr id="4" name="Espace réservé d’image 3" title="Décoratif">
            <a:extLst>
              <a:ext uri="{FF2B5EF4-FFF2-40B4-BE49-F238E27FC236}">
                <a16:creationId xmlns:a16="http://schemas.microsoft.com/office/drawing/2014/main" id="{C9E9201F-1E54-4CE0-974D-2A45F04F48B9}"/>
              </a:ext>
            </a:extLst>
          </p:cNvPr>
          <p:cNvSpPr>
            <a:spLocks noGrp="1"/>
          </p:cNvSpPr>
          <p:nvPr>
            <p:ph type="pic" sz="quarter" idx="14"/>
          </p:nvPr>
        </p:nvSpPr>
        <p:spPr>
          <a:xfrm>
            <a:off x="838200" y="2392045"/>
            <a:ext cx="4776788" cy="4023995"/>
          </a:xfrm>
        </p:spPr>
        <p:txBody>
          <a:bodyPr rtlCol="0"/>
          <a:lstStyle/>
          <a:p>
            <a:pPr rtl="0"/>
            <a:r>
              <a:rPr lang="fr-FR" noProof="0"/>
              <a:t>Cliquez sur l'icône pour ajouter une image</a:t>
            </a:r>
            <a:endParaRPr lang="fr-FR" noProof="0" dirty="0"/>
          </a:p>
        </p:txBody>
      </p:sp>
    </p:spTree>
    <p:extLst>
      <p:ext uri="{BB962C8B-B14F-4D97-AF65-F5344CB8AC3E}">
        <p14:creationId xmlns:p14="http://schemas.microsoft.com/office/powerpoint/2010/main" val="698514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apositive de titre avec image">
    <p:bg>
      <p:bgPr>
        <a:solidFill>
          <a:schemeClr val="accent4"/>
        </a:solidFill>
        <a:effectLst/>
      </p:bgPr>
    </p:bg>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rtlCol="0" anchor="t">
            <a:noAutofit/>
          </a:bodyPr>
          <a:lstStyle>
            <a:lvl1pPr algn="ctr">
              <a:defRPr sz="5000" b="1">
                <a:solidFill>
                  <a:schemeClr val="bg1"/>
                </a:solidFill>
                <a:latin typeface="+mj-lt"/>
              </a:defRPr>
            </a:lvl1pPr>
          </a:lstStyle>
          <a:p>
            <a:pPr rtl="0"/>
            <a:r>
              <a:rPr lang="fr-FR" noProof="0" dirty="0"/>
              <a:t>CLIQUEZ POUR AJOUTER UN TITRE</a:t>
            </a:r>
          </a:p>
        </p:txBody>
      </p:sp>
      <p:sp>
        <p:nvSpPr>
          <p:cNvPr id="13" name="Espace réservé du texte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rtlCol="0">
            <a:normAutofit/>
          </a:bodyPr>
          <a:lstStyle>
            <a:lvl1pPr marL="0" indent="0" algn="ctr">
              <a:buNone/>
              <a:defRPr sz="1600" spc="300">
                <a:solidFill>
                  <a:schemeClr val="bg1"/>
                </a:solidFill>
                <a:latin typeface="+mn-lt"/>
                <a:cs typeface="Arial" panose="020B0604020202020204" pitchFamily="34" charset="0"/>
              </a:defRPr>
            </a:lvl1pPr>
          </a:lstStyle>
          <a:p>
            <a:pPr lvl="0" rtl="0"/>
            <a:r>
              <a:rPr lang="fr-FR" noProof="0" dirty="0"/>
              <a:t>LE SOUS-TITRE SE PLACE ICI</a:t>
            </a:r>
          </a:p>
        </p:txBody>
      </p:sp>
      <p:sp>
        <p:nvSpPr>
          <p:cNvPr id="5" name="Forme 62" title="Décoratif">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fr-FR" sz="1500" noProof="0" dirty="0"/>
          </a:p>
        </p:txBody>
      </p:sp>
      <p:sp>
        <p:nvSpPr>
          <p:cNvPr id="7" name="Rectangle 6" title="Décoratif"/>
          <p:cNvSpPr/>
          <p:nvPr userDrawn="1"/>
        </p:nvSpPr>
        <p:spPr>
          <a:xfrm>
            <a:off x="1238104" y="860778"/>
            <a:ext cx="9715792" cy="5136445"/>
          </a:xfrm>
          <a:prstGeom prst="rect">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Tree>
    <p:extLst>
      <p:ext uri="{BB962C8B-B14F-4D97-AF65-F5344CB8AC3E}">
        <p14:creationId xmlns:p14="http://schemas.microsoft.com/office/powerpoint/2010/main" val="28787606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674535-13A9-914D-A6BC-97AFF288301C}"/>
              </a:ext>
            </a:extLst>
          </p:cNvPr>
          <p:cNvSpPr>
            <a:spLocks noGrp="1"/>
          </p:cNvSpPr>
          <p:nvPr>
            <p:ph type="title" hasCustomPrompt="1"/>
          </p:nvPr>
        </p:nvSpPr>
        <p:spPr>
          <a:xfrm>
            <a:off x="647700" y="289560"/>
            <a:ext cx="10896600" cy="893218"/>
          </a:xfrm>
        </p:spPr>
        <p:txBody>
          <a:bodyPr rtlCol="0" anchor="b"/>
          <a:lstStyle>
            <a:lvl1pPr algn="ctr">
              <a:defRPr/>
            </a:lvl1pPr>
          </a:lstStyle>
          <a:p>
            <a:pPr rtl="0"/>
            <a:r>
              <a:rPr lang="fr-FR" noProof="0" dirty="0"/>
              <a:t>CLIQUEZ POUR MODIFIER LE STYLE DU TITRE DE MASQUE</a:t>
            </a:r>
          </a:p>
        </p:txBody>
      </p:sp>
      <p:sp>
        <p:nvSpPr>
          <p:cNvPr id="11" name="Espace réservé du texte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647700" y="1097363"/>
            <a:ext cx="10896600" cy="602887"/>
          </a:xfrm>
        </p:spPr>
        <p:txBody>
          <a:bodyPr rtlCol="0" anchor="ctr">
            <a:normAutofit/>
          </a:bodyPr>
          <a:lstStyle>
            <a:lvl1pPr marL="0" indent="0" algn="ctr">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rtl="0"/>
            <a:r>
              <a:rPr lang="fr-FR" noProof="0" dirty="0"/>
              <a:t>SOUS-TITRE ICI</a:t>
            </a:r>
          </a:p>
        </p:txBody>
      </p:sp>
      <p:sp>
        <p:nvSpPr>
          <p:cNvPr id="4" name="Espace réservé du tableau 3" title="Décoratif">
            <a:extLst>
              <a:ext uri="{FF2B5EF4-FFF2-40B4-BE49-F238E27FC236}">
                <a16:creationId xmlns:a16="http://schemas.microsoft.com/office/drawing/2014/main" id="{EC1740A4-BBA1-4296-9738-ADD3B80B2439}"/>
              </a:ext>
            </a:extLst>
          </p:cNvPr>
          <p:cNvSpPr>
            <a:spLocks noGrp="1"/>
          </p:cNvSpPr>
          <p:nvPr>
            <p:ph type="tbl" sz="quarter" idx="13"/>
          </p:nvPr>
        </p:nvSpPr>
        <p:spPr>
          <a:xfrm>
            <a:off x="647700" y="1806575"/>
            <a:ext cx="10896600" cy="4578350"/>
          </a:xfrm>
        </p:spPr>
        <p:txBody>
          <a:bodyPr rtlCol="0"/>
          <a:lstStyle/>
          <a:p>
            <a:pPr rtl="0"/>
            <a:r>
              <a:rPr lang="fr-FR" noProof="0"/>
              <a:t>Cliquez sur l'icône pour ajouter un tableau</a:t>
            </a:r>
            <a:endParaRPr lang="fr-FR" noProof="0" dirty="0"/>
          </a:p>
        </p:txBody>
      </p:sp>
    </p:spTree>
    <p:extLst>
      <p:ext uri="{BB962C8B-B14F-4D97-AF65-F5344CB8AC3E}">
        <p14:creationId xmlns:p14="http://schemas.microsoft.com/office/powerpoint/2010/main" val="8508298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9723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V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 name="Espace réservé d’image 6" title="Décoratif">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fr-FR" noProof="0"/>
              <a:t>Cliquez sur l'icône pour ajouter une image</a:t>
            </a:r>
            <a:endParaRPr lang="fr-FR" noProof="0" dirty="0"/>
          </a:p>
        </p:txBody>
      </p:sp>
      <p:sp>
        <p:nvSpPr>
          <p:cNvPr id="6" name="Espace réservé d’image 6" title="Décoratif">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fr-FR" noProof="0"/>
              <a:t>Cliquez sur l'icône pour ajouter une image</a:t>
            </a:r>
            <a:endParaRPr lang="fr-FR" noProof="0" dirty="0"/>
          </a:p>
        </p:txBody>
      </p:sp>
      <p:sp>
        <p:nvSpPr>
          <p:cNvPr id="7" name="Espace réservé d’image 6" title="Décoratif">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fr-FR" noProof="0"/>
              <a:t>Cliquez sur l'icône pour ajouter une image</a:t>
            </a:r>
            <a:endParaRPr lang="fr-FR" noProof="0" dirty="0"/>
          </a:p>
        </p:txBody>
      </p:sp>
      <p:sp>
        <p:nvSpPr>
          <p:cNvPr id="8" name="Titr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450030"/>
            <a:ext cx="2578099" cy="2508588"/>
          </a:xfrm>
        </p:spPr>
        <p:txBody>
          <a:bodyPr lIns="0" rtlCol="0" anchor="b">
            <a:normAutofit/>
          </a:bodyPr>
          <a:lstStyle>
            <a:lvl1pPr algn="l">
              <a:defRPr sz="4000"/>
            </a:lvl1pPr>
          </a:lstStyle>
          <a:p>
            <a:pPr rtl="0"/>
            <a:r>
              <a:rPr lang="fr-FR" noProof="0" dirty="0"/>
              <a:t>Cliquez pour ajouter </a:t>
            </a:r>
            <a:br>
              <a:rPr lang="fr-FR" noProof="0" dirty="0"/>
            </a:br>
            <a:r>
              <a:rPr lang="fr-FR" noProof="0" dirty="0"/>
              <a:t>Titre de la diapositive ici</a:t>
            </a:r>
          </a:p>
        </p:txBody>
      </p:sp>
      <p:sp>
        <p:nvSpPr>
          <p:cNvPr id="10" name="Forme 62" title="Décoratif">
            <a:extLst>
              <a:ext uri="{FF2B5EF4-FFF2-40B4-BE49-F238E27FC236}">
                <a16:creationId xmlns:a16="http://schemas.microsoft.com/office/drawing/2014/main" id="{E1A23DB6-E067-4A30-8C4B-98B452428518}"/>
              </a:ext>
            </a:extLst>
          </p:cNvPr>
          <p:cNvSpPr/>
          <p:nvPr userDrawn="1"/>
        </p:nvSpPr>
        <p:spPr>
          <a:xfrm rot="16200000" flipV="1">
            <a:off x="1612562" y="1959892"/>
            <a:ext cx="0" cy="2188805"/>
          </a:xfrm>
          <a:prstGeom prst="line">
            <a:avLst/>
          </a:prstGeom>
          <a:ln w="76200">
            <a:solidFill>
              <a:schemeClr val="accent4"/>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fr-FR" sz="1500" noProof="0" dirty="0"/>
          </a:p>
        </p:txBody>
      </p:sp>
    </p:spTree>
    <p:extLst>
      <p:ext uri="{BB962C8B-B14F-4D97-AF65-F5344CB8AC3E}">
        <p14:creationId xmlns:p14="http://schemas.microsoft.com/office/powerpoint/2010/main" val="12529377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Vide">
    <p:spTree>
      <p:nvGrpSpPr>
        <p:cNvPr id="1" name=""/>
        <p:cNvGrpSpPr/>
        <p:nvPr/>
      </p:nvGrpSpPr>
      <p:grpSpPr>
        <a:xfrm>
          <a:off x="0" y="0"/>
          <a:ext cx="0" cy="0"/>
          <a:chOff x="0" y="0"/>
          <a:chExt cx="0" cy="0"/>
        </a:xfrm>
      </p:grpSpPr>
      <p:sp>
        <p:nvSpPr>
          <p:cNvPr id="4" name="Espace réservé d’image 6" title="Décoratif">
            <a:extLst>
              <a:ext uri="{FF2B5EF4-FFF2-40B4-BE49-F238E27FC236}">
                <a16:creationId xmlns:a16="http://schemas.microsoft.com/office/drawing/2014/main" id="{18957288-25D1-4D25-BECD-5A2E6A888185}"/>
              </a:ext>
            </a:extLst>
          </p:cNvPr>
          <p:cNvSpPr>
            <a:spLocks noGrp="1"/>
          </p:cNvSpPr>
          <p:nvPr>
            <p:ph type="pic" sz="quarter" idx="13"/>
          </p:nvPr>
        </p:nvSpPr>
        <p:spPr>
          <a:xfrm>
            <a:off x="2315" y="1497808"/>
            <a:ext cx="3129335" cy="5360192"/>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fr-FR" noProof="0"/>
              <a:t>Cliquez sur l'icône pour ajouter une image</a:t>
            </a:r>
            <a:endParaRPr lang="fr-FR" noProof="0" dirty="0"/>
          </a:p>
        </p:txBody>
      </p:sp>
      <p:sp>
        <p:nvSpPr>
          <p:cNvPr id="6" name="Espace réservé d’image 6" title="Décoratif">
            <a:extLst>
              <a:ext uri="{FF2B5EF4-FFF2-40B4-BE49-F238E27FC236}">
                <a16:creationId xmlns:a16="http://schemas.microsoft.com/office/drawing/2014/main" id="{3F6FD22A-5FDA-45EC-BE49-3C0E30A397B0}"/>
              </a:ext>
            </a:extLst>
          </p:cNvPr>
          <p:cNvSpPr>
            <a:spLocks noGrp="1"/>
          </p:cNvSpPr>
          <p:nvPr>
            <p:ph type="pic" sz="quarter" idx="15"/>
          </p:nvPr>
        </p:nvSpPr>
        <p:spPr>
          <a:xfrm>
            <a:off x="3366714" y="-20671"/>
            <a:ext cx="3129336" cy="5397069"/>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fr-FR" noProof="0"/>
              <a:t>Cliquez sur l'icône pour ajouter une image</a:t>
            </a:r>
            <a:endParaRPr lang="fr-FR" noProof="0" dirty="0"/>
          </a:p>
        </p:txBody>
      </p:sp>
      <p:sp>
        <p:nvSpPr>
          <p:cNvPr id="8" name="Titre 1">
            <a:extLst>
              <a:ext uri="{FF2B5EF4-FFF2-40B4-BE49-F238E27FC236}">
                <a16:creationId xmlns:a16="http://schemas.microsoft.com/office/drawing/2014/main" id="{531D0563-B39F-46E6-AC0D-1CDBD9E8989A}"/>
              </a:ext>
            </a:extLst>
          </p:cNvPr>
          <p:cNvSpPr>
            <a:spLocks noGrp="1"/>
          </p:cNvSpPr>
          <p:nvPr>
            <p:ph type="title" hasCustomPrompt="1"/>
          </p:nvPr>
        </p:nvSpPr>
        <p:spPr>
          <a:xfrm>
            <a:off x="7461446" y="2718684"/>
            <a:ext cx="3415560" cy="2508588"/>
          </a:xfrm>
        </p:spPr>
        <p:txBody>
          <a:bodyPr lIns="0" rtlCol="0" anchor="b">
            <a:normAutofit/>
          </a:bodyPr>
          <a:lstStyle>
            <a:lvl1pPr algn="l">
              <a:defRPr sz="4000"/>
            </a:lvl1pPr>
          </a:lstStyle>
          <a:p>
            <a:pPr rtl="0"/>
            <a:r>
              <a:rPr lang="fr-FR" noProof="0" dirty="0"/>
              <a:t>Cliquez pour ajouter </a:t>
            </a:r>
            <a:br>
              <a:rPr lang="fr-FR" noProof="0" dirty="0"/>
            </a:br>
            <a:r>
              <a:rPr lang="fr-FR" noProof="0" dirty="0"/>
              <a:t>Titre de la diapositive ici</a:t>
            </a:r>
          </a:p>
        </p:txBody>
      </p:sp>
      <p:sp>
        <p:nvSpPr>
          <p:cNvPr id="10" name="Forme 62" title="Décoratif">
            <a:extLst>
              <a:ext uri="{FF2B5EF4-FFF2-40B4-BE49-F238E27FC236}">
                <a16:creationId xmlns:a16="http://schemas.microsoft.com/office/drawing/2014/main" id="{E1A23DB6-E067-4A30-8C4B-98B452428518}"/>
              </a:ext>
            </a:extLst>
          </p:cNvPr>
          <p:cNvSpPr/>
          <p:nvPr userDrawn="1"/>
        </p:nvSpPr>
        <p:spPr>
          <a:xfrm rot="16200000" flipV="1">
            <a:off x="8555848" y="4281994"/>
            <a:ext cx="0" cy="2188805"/>
          </a:xfrm>
          <a:prstGeom prst="line">
            <a:avLst/>
          </a:prstGeom>
          <a:ln w="76200">
            <a:solidFill>
              <a:schemeClr val="accent4"/>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fr-FR" sz="1500" noProof="0" dirty="0"/>
          </a:p>
        </p:txBody>
      </p:sp>
    </p:spTree>
    <p:extLst>
      <p:ext uri="{BB962C8B-B14F-4D97-AF65-F5344CB8AC3E}">
        <p14:creationId xmlns:p14="http://schemas.microsoft.com/office/powerpoint/2010/main" val="10967618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Vide">
    <p:spTree>
      <p:nvGrpSpPr>
        <p:cNvPr id="1" name=""/>
        <p:cNvGrpSpPr/>
        <p:nvPr/>
      </p:nvGrpSpPr>
      <p:grpSpPr>
        <a:xfrm>
          <a:off x="0" y="0"/>
          <a:ext cx="0" cy="0"/>
          <a:chOff x="0" y="0"/>
          <a:chExt cx="0" cy="0"/>
        </a:xfrm>
      </p:grpSpPr>
      <p:sp>
        <p:nvSpPr>
          <p:cNvPr id="3" name="Espace réservé d’image 4" title="Décoratif">
            <a:extLst>
              <a:ext uri="{FF2B5EF4-FFF2-40B4-BE49-F238E27FC236}">
                <a16:creationId xmlns:a16="http://schemas.microsoft.com/office/drawing/2014/main" id="{AC817481-FC70-46B9-B779-4E5C04778C8E}"/>
              </a:ext>
            </a:extLst>
          </p:cNvPr>
          <p:cNvSpPr>
            <a:spLocks noGrp="1"/>
          </p:cNvSpPr>
          <p:nvPr>
            <p:ph type="pic" sz="quarter" idx="10"/>
          </p:nvPr>
        </p:nvSpPr>
        <p:spPr>
          <a:xfrm>
            <a:off x="212725" y="1260389"/>
            <a:ext cx="2816352" cy="3173816"/>
          </a:xfrm>
          <a:solidFill>
            <a:schemeClr val="bg1">
              <a:lumMod val="95000"/>
            </a:schemeClr>
          </a:solidFill>
        </p:spPr>
        <p:txBody>
          <a:bodyPr rtlCol="0"/>
          <a:lstStyle/>
          <a:p>
            <a:pPr rtl="0"/>
            <a:r>
              <a:rPr lang="fr-FR" noProof="0"/>
              <a:t>Cliquez sur l'icône pour ajouter une image</a:t>
            </a:r>
            <a:endParaRPr lang="fr-FR" noProof="0" dirty="0"/>
          </a:p>
        </p:txBody>
      </p:sp>
      <p:sp>
        <p:nvSpPr>
          <p:cNvPr id="4" name="Espace réservé d’image 4" title="Décoratif">
            <a:extLst>
              <a:ext uri="{FF2B5EF4-FFF2-40B4-BE49-F238E27FC236}">
                <a16:creationId xmlns:a16="http://schemas.microsoft.com/office/drawing/2014/main" id="{D653D0B5-B695-4544-91E9-B8223EA713FF}"/>
              </a:ext>
            </a:extLst>
          </p:cNvPr>
          <p:cNvSpPr>
            <a:spLocks noGrp="1"/>
          </p:cNvSpPr>
          <p:nvPr>
            <p:ph type="pic" sz="quarter" idx="11"/>
          </p:nvPr>
        </p:nvSpPr>
        <p:spPr>
          <a:xfrm>
            <a:off x="3194701" y="0"/>
            <a:ext cx="2817564" cy="3175686"/>
          </a:xfrm>
          <a:solidFill>
            <a:schemeClr val="bg1">
              <a:lumMod val="95000"/>
            </a:schemeClr>
          </a:solidFill>
        </p:spPr>
        <p:txBody>
          <a:bodyPr rtlCol="0"/>
          <a:lstStyle/>
          <a:p>
            <a:pPr rtl="0"/>
            <a:r>
              <a:rPr lang="fr-FR" noProof="0"/>
              <a:t>Cliquez sur l'icône pour ajouter une image</a:t>
            </a:r>
            <a:endParaRPr lang="fr-FR" noProof="0" dirty="0"/>
          </a:p>
        </p:txBody>
      </p:sp>
      <p:sp>
        <p:nvSpPr>
          <p:cNvPr id="5" name="Espace réservé d’image 4" title="Décoratif">
            <a:extLst>
              <a:ext uri="{FF2B5EF4-FFF2-40B4-BE49-F238E27FC236}">
                <a16:creationId xmlns:a16="http://schemas.microsoft.com/office/drawing/2014/main" id="{00DB6AEA-811C-4554-97AF-7D4F2639BDC7}"/>
              </a:ext>
            </a:extLst>
          </p:cNvPr>
          <p:cNvSpPr>
            <a:spLocks noGrp="1"/>
          </p:cNvSpPr>
          <p:nvPr>
            <p:ph type="pic" sz="quarter" idx="12"/>
          </p:nvPr>
        </p:nvSpPr>
        <p:spPr>
          <a:xfrm>
            <a:off x="213361" y="4586414"/>
            <a:ext cx="5798904" cy="2271585"/>
          </a:xfrm>
          <a:solidFill>
            <a:schemeClr val="bg1">
              <a:lumMod val="95000"/>
            </a:schemeClr>
          </a:solidFill>
        </p:spPr>
        <p:txBody>
          <a:bodyPr rtlCol="0"/>
          <a:lstStyle/>
          <a:p>
            <a:pPr rtl="0"/>
            <a:r>
              <a:rPr lang="fr-FR" noProof="0"/>
              <a:t>Cliquez sur l'icône pour ajouter une image</a:t>
            </a:r>
            <a:endParaRPr lang="fr-FR" noProof="0" dirty="0"/>
          </a:p>
        </p:txBody>
      </p:sp>
      <p:sp>
        <p:nvSpPr>
          <p:cNvPr id="6" name="Espace réservé d’image 4" title="Décoratif">
            <a:extLst>
              <a:ext uri="{FF2B5EF4-FFF2-40B4-BE49-F238E27FC236}">
                <a16:creationId xmlns:a16="http://schemas.microsoft.com/office/drawing/2014/main" id="{75694821-2A94-40B8-8AAD-3E3762AFD388}"/>
              </a:ext>
            </a:extLst>
          </p:cNvPr>
          <p:cNvSpPr>
            <a:spLocks noGrp="1"/>
          </p:cNvSpPr>
          <p:nvPr>
            <p:ph type="pic" sz="quarter" idx="13"/>
          </p:nvPr>
        </p:nvSpPr>
        <p:spPr>
          <a:xfrm>
            <a:off x="6179737" y="4586414"/>
            <a:ext cx="2817564" cy="2271585"/>
          </a:xfrm>
          <a:solidFill>
            <a:schemeClr val="bg1">
              <a:lumMod val="95000"/>
            </a:schemeClr>
          </a:solidFill>
        </p:spPr>
        <p:txBody>
          <a:bodyPr rtlCol="0"/>
          <a:lstStyle/>
          <a:p>
            <a:pPr rtl="0"/>
            <a:r>
              <a:rPr lang="fr-FR" noProof="0"/>
              <a:t>Cliquez sur l'icône pour ajouter une image</a:t>
            </a:r>
            <a:endParaRPr lang="fr-FR" noProof="0" dirty="0"/>
          </a:p>
        </p:txBody>
      </p:sp>
      <p:sp>
        <p:nvSpPr>
          <p:cNvPr id="7" name="Espace réservé d’image 4" title="Décoratif">
            <a:extLst>
              <a:ext uri="{FF2B5EF4-FFF2-40B4-BE49-F238E27FC236}">
                <a16:creationId xmlns:a16="http://schemas.microsoft.com/office/drawing/2014/main" id="{D653D0B5-B695-4544-91E9-B8223EA713FF}"/>
              </a:ext>
            </a:extLst>
          </p:cNvPr>
          <p:cNvSpPr>
            <a:spLocks noGrp="1"/>
          </p:cNvSpPr>
          <p:nvPr>
            <p:ph type="pic" sz="quarter" idx="14"/>
          </p:nvPr>
        </p:nvSpPr>
        <p:spPr>
          <a:xfrm>
            <a:off x="6177889" y="2030436"/>
            <a:ext cx="2817564" cy="2403769"/>
          </a:xfrm>
          <a:solidFill>
            <a:schemeClr val="bg1">
              <a:lumMod val="95000"/>
            </a:schemeClr>
          </a:solidFill>
        </p:spPr>
        <p:txBody>
          <a:bodyPr rtlCol="0"/>
          <a:lstStyle/>
          <a:p>
            <a:pPr rtl="0"/>
            <a:r>
              <a:rPr lang="fr-FR" noProof="0"/>
              <a:t>Cliquez sur l'icône pour ajouter une image</a:t>
            </a:r>
            <a:endParaRPr lang="fr-FR" noProof="0" dirty="0"/>
          </a:p>
        </p:txBody>
      </p:sp>
      <p:sp>
        <p:nvSpPr>
          <p:cNvPr id="8" name="Espace réservé d’image 4" title="Décoratif">
            <a:extLst>
              <a:ext uri="{FF2B5EF4-FFF2-40B4-BE49-F238E27FC236}">
                <a16:creationId xmlns:a16="http://schemas.microsoft.com/office/drawing/2014/main" id="{D653D0B5-B695-4544-91E9-B8223EA713FF}"/>
              </a:ext>
            </a:extLst>
          </p:cNvPr>
          <p:cNvSpPr>
            <a:spLocks noGrp="1"/>
          </p:cNvSpPr>
          <p:nvPr>
            <p:ph type="pic" sz="quarter" idx="15"/>
          </p:nvPr>
        </p:nvSpPr>
        <p:spPr>
          <a:xfrm>
            <a:off x="9161076" y="0"/>
            <a:ext cx="2817564" cy="4434205"/>
          </a:xfrm>
          <a:solidFill>
            <a:schemeClr val="bg1">
              <a:lumMod val="95000"/>
            </a:schemeClr>
          </a:solidFill>
        </p:spPr>
        <p:txBody>
          <a:bodyPr rtlCol="0"/>
          <a:lstStyle/>
          <a:p>
            <a:pPr rtl="0"/>
            <a:r>
              <a:rPr lang="fr-FR" noProof="0"/>
              <a:t>Cliquez sur l'icône pour ajouter une image</a:t>
            </a:r>
            <a:endParaRPr lang="fr-FR" noProof="0" dirty="0"/>
          </a:p>
        </p:txBody>
      </p:sp>
      <p:sp>
        <p:nvSpPr>
          <p:cNvPr id="2" name="Rectangle 1" title="Décoratif"/>
          <p:cNvSpPr/>
          <p:nvPr userDrawn="1"/>
        </p:nvSpPr>
        <p:spPr>
          <a:xfrm>
            <a:off x="213361" y="0"/>
            <a:ext cx="2815716" cy="1099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9" name="Rectangle 8" title="Décoratif"/>
          <p:cNvSpPr/>
          <p:nvPr userDrawn="1"/>
        </p:nvSpPr>
        <p:spPr>
          <a:xfrm>
            <a:off x="3196549" y="3334454"/>
            <a:ext cx="2815716" cy="10997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0" name="Rectangle 9" title="Décoratif"/>
          <p:cNvSpPr/>
          <p:nvPr userDrawn="1"/>
        </p:nvSpPr>
        <p:spPr>
          <a:xfrm>
            <a:off x="6179737" y="0"/>
            <a:ext cx="2815716" cy="1878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1" name="Rectangle 10" title="Décoratif"/>
          <p:cNvSpPr/>
          <p:nvPr userDrawn="1"/>
        </p:nvSpPr>
        <p:spPr>
          <a:xfrm>
            <a:off x="9162924" y="4598770"/>
            <a:ext cx="2815716" cy="22592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Tree>
    <p:extLst>
      <p:ext uri="{BB962C8B-B14F-4D97-AF65-F5344CB8AC3E}">
        <p14:creationId xmlns:p14="http://schemas.microsoft.com/office/powerpoint/2010/main" val="353227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Diapositive de titre avec image">
    <p:bg>
      <p:bgPr>
        <a:solidFill>
          <a:schemeClr val="accent2"/>
        </a:solidFill>
        <a:effectLst/>
      </p:bgPr>
    </p:bg>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rtlCol="0" anchor="t">
            <a:noAutofit/>
          </a:bodyPr>
          <a:lstStyle>
            <a:lvl1pPr algn="ctr">
              <a:defRPr sz="5000" b="1">
                <a:solidFill>
                  <a:schemeClr val="bg1"/>
                </a:solidFill>
                <a:latin typeface="+mj-lt"/>
              </a:defRPr>
            </a:lvl1pPr>
          </a:lstStyle>
          <a:p>
            <a:pPr rtl="0"/>
            <a:r>
              <a:rPr lang="fr-FR" noProof="0" dirty="0"/>
              <a:t>CLIQUEZ POUR AJOUTER UN TITRE</a:t>
            </a:r>
          </a:p>
        </p:txBody>
      </p:sp>
      <p:sp>
        <p:nvSpPr>
          <p:cNvPr id="13" name="Espace réservé du texte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rtlCol="0">
            <a:normAutofit/>
          </a:bodyPr>
          <a:lstStyle>
            <a:lvl1pPr marL="0" indent="0" algn="ctr">
              <a:buNone/>
              <a:defRPr sz="1600" spc="300">
                <a:solidFill>
                  <a:schemeClr val="bg1"/>
                </a:solidFill>
                <a:latin typeface="+mn-lt"/>
                <a:cs typeface="Arial" panose="020B0604020202020204" pitchFamily="34" charset="0"/>
              </a:defRPr>
            </a:lvl1pPr>
          </a:lstStyle>
          <a:p>
            <a:pPr lvl="0" rtl="0"/>
            <a:r>
              <a:rPr lang="fr-FR" noProof="0" dirty="0"/>
              <a:t>LE SOUS-TITRE SE PLACE ICI</a:t>
            </a:r>
          </a:p>
        </p:txBody>
      </p:sp>
      <p:sp>
        <p:nvSpPr>
          <p:cNvPr id="5" name="Forme 62" title="Décoratif">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fr-FR" sz="1500" noProof="0" dirty="0"/>
          </a:p>
        </p:txBody>
      </p:sp>
      <p:sp>
        <p:nvSpPr>
          <p:cNvPr id="7" name="Rectangle 6" title="Décoratif"/>
          <p:cNvSpPr/>
          <p:nvPr userDrawn="1"/>
        </p:nvSpPr>
        <p:spPr>
          <a:xfrm>
            <a:off x="1238104" y="860778"/>
            <a:ext cx="9715792" cy="5136445"/>
          </a:xfrm>
          <a:prstGeom prst="rect">
            <a:avLst/>
          </a:prstGeom>
          <a:noFill/>
          <a:ln w="762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Tree>
    <p:extLst>
      <p:ext uri="{BB962C8B-B14F-4D97-AF65-F5344CB8AC3E}">
        <p14:creationId xmlns:p14="http://schemas.microsoft.com/office/powerpoint/2010/main" val="1002895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éparateur de diapositive avec image">
    <p:bg>
      <p:bgPr>
        <a:solidFill>
          <a:schemeClr val="accent1"/>
        </a:solidFill>
        <a:effectLst/>
      </p:bgPr>
    </p:bg>
    <p:spTree>
      <p:nvGrpSpPr>
        <p:cNvPr id="1" name=""/>
        <p:cNvGrpSpPr/>
        <p:nvPr/>
      </p:nvGrpSpPr>
      <p:grpSpPr>
        <a:xfrm>
          <a:off x="0" y="0"/>
          <a:ext cx="0" cy="0"/>
          <a:chOff x="0" y="0"/>
          <a:chExt cx="0" cy="0"/>
        </a:xfrm>
      </p:grpSpPr>
      <p:sp>
        <p:nvSpPr>
          <p:cNvPr id="11" name="Espace réservé d’image 4" title="Décoratif">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rtlCol="0"/>
          <a:lstStyle/>
          <a:p>
            <a:pPr rtl="0"/>
            <a:r>
              <a:rPr lang="fr-FR" noProof="0"/>
              <a:t>Cliquez sur l'icône pour ajouter une image</a:t>
            </a:r>
            <a:endParaRPr lang="fr-FR" noProof="0" dirty="0"/>
          </a:p>
        </p:txBody>
      </p:sp>
      <p:sp>
        <p:nvSpPr>
          <p:cNvPr id="8" name="Titr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rtlCol="0" anchor="ctr">
            <a:noAutofit/>
          </a:bodyPr>
          <a:lstStyle>
            <a:lvl1pPr algn="r">
              <a:defRPr sz="5000" b="1">
                <a:solidFill>
                  <a:schemeClr val="bg1"/>
                </a:solidFill>
                <a:latin typeface="+mj-lt"/>
              </a:defRPr>
            </a:lvl1pPr>
          </a:lstStyle>
          <a:p>
            <a:pPr rtl="0"/>
            <a:r>
              <a:rPr lang="fr-FR" noProof="0" dirty="0"/>
              <a:t>CLIQUEZ POUR AJOUTER UN TITRE</a:t>
            </a:r>
          </a:p>
        </p:txBody>
      </p:sp>
      <p:sp>
        <p:nvSpPr>
          <p:cNvPr id="9" name="Espace réservé du texte 12" title="Décoratif">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1"/>
          </a:solidFill>
        </p:spPr>
        <p:txBody>
          <a:bodyPr lIns="274320" tIns="182880" rIns="182880" bIns="182880" rtlCol="0" anchor="ctr">
            <a:normAutofit/>
          </a:bodyPr>
          <a:lstStyle>
            <a:lvl1pPr marL="0" indent="0">
              <a:buNone/>
              <a:defRPr sz="1600" spc="300">
                <a:solidFill>
                  <a:schemeClr val="bg1"/>
                </a:solidFill>
                <a:latin typeface="+mn-lt"/>
                <a:cs typeface="Arial" panose="020B0604020202020204" pitchFamily="34" charset="0"/>
              </a:defRPr>
            </a:lvl1pPr>
          </a:lstStyle>
          <a:p>
            <a:pPr lvl="0" rtl="0"/>
            <a:r>
              <a:rPr lang="fr-FR" noProof="0" dirty="0"/>
              <a:t>LE SOUS-TITRE SE PLACE ICI</a:t>
            </a:r>
          </a:p>
        </p:txBody>
      </p:sp>
      <p:sp>
        <p:nvSpPr>
          <p:cNvPr id="6" name="Forme 62" title="Décoratif">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1">
                <a:lumMod val="60000"/>
                <a:lumOff val="40000"/>
              </a:schemeClr>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fr-FR" sz="1500" noProof="0" dirty="0"/>
          </a:p>
        </p:txBody>
      </p:sp>
    </p:spTree>
    <p:extLst>
      <p:ext uri="{BB962C8B-B14F-4D97-AF65-F5344CB8AC3E}">
        <p14:creationId xmlns:p14="http://schemas.microsoft.com/office/powerpoint/2010/main" val="1132737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éparateur de diapositive avec image">
    <p:bg>
      <p:bgPr>
        <a:solidFill>
          <a:schemeClr val="accent1"/>
        </a:solidFill>
        <a:effectLst/>
      </p:bgPr>
    </p:bg>
    <p:spTree>
      <p:nvGrpSpPr>
        <p:cNvPr id="1" name=""/>
        <p:cNvGrpSpPr/>
        <p:nvPr/>
      </p:nvGrpSpPr>
      <p:grpSpPr>
        <a:xfrm>
          <a:off x="0" y="0"/>
          <a:ext cx="0" cy="0"/>
          <a:chOff x="0" y="0"/>
          <a:chExt cx="0" cy="0"/>
        </a:xfrm>
      </p:grpSpPr>
      <p:sp>
        <p:nvSpPr>
          <p:cNvPr id="11" name="Espace réservé d’image 4" title="Décoratif">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rtlCol="0"/>
          <a:lstStyle/>
          <a:p>
            <a:pPr rtl="0"/>
            <a:r>
              <a:rPr lang="fr-FR" noProof="0"/>
              <a:t>Cliquez sur l'icône pour ajouter une image</a:t>
            </a:r>
            <a:endParaRPr lang="fr-FR" noProof="0" dirty="0"/>
          </a:p>
        </p:txBody>
      </p:sp>
      <p:sp>
        <p:nvSpPr>
          <p:cNvPr id="8" name="Titr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rtlCol="0" anchor="ctr">
            <a:noAutofit/>
          </a:bodyPr>
          <a:lstStyle>
            <a:lvl1pPr algn="r">
              <a:defRPr sz="5000" b="1">
                <a:solidFill>
                  <a:schemeClr val="bg1"/>
                </a:solidFill>
                <a:latin typeface="+mj-lt"/>
              </a:defRPr>
            </a:lvl1pPr>
          </a:lstStyle>
          <a:p>
            <a:pPr rtl="0"/>
            <a:r>
              <a:rPr lang="fr-FR" noProof="0" dirty="0"/>
              <a:t>CLIQUEZ POUR AJOUTER UN TITRE</a:t>
            </a:r>
          </a:p>
        </p:txBody>
      </p:sp>
      <p:sp>
        <p:nvSpPr>
          <p:cNvPr id="9" name="Espace réservé du texte 12" title="Décoratif">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2"/>
          </a:solidFill>
        </p:spPr>
        <p:txBody>
          <a:bodyPr lIns="274320" tIns="182880" rIns="182880" bIns="182880" rtlCol="0" anchor="ctr">
            <a:normAutofit/>
          </a:bodyPr>
          <a:lstStyle>
            <a:lvl1pPr marL="0" indent="0">
              <a:buNone/>
              <a:defRPr sz="1600" spc="300">
                <a:solidFill>
                  <a:schemeClr val="bg1"/>
                </a:solidFill>
                <a:latin typeface="+mn-lt"/>
                <a:cs typeface="Arial" panose="020B0604020202020204" pitchFamily="34" charset="0"/>
              </a:defRPr>
            </a:lvl1pPr>
          </a:lstStyle>
          <a:p>
            <a:pPr lvl="0" rtl="0"/>
            <a:r>
              <a:rPr lang="fr-FR" noProof="0" dirty="0"/>
              <a:t>LE SOUS-TITRE SE PLACE ICI</a:t>
            </a:r>
          </a:p>
        </p:txBody>
      </p:sp>
      <p:sp>
        <p:nvSpPr>
          <p:cNvPr id="6" name="Forme 62" title="Décoratif">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2">
                <a:lumMod val="75000"/>
                <a:lumOff val="25000"/>
              </a:schemeClr>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fr-FR" sz="1500" noProof="0" dirty="0"/>
          </a:p>
        </p:txBody>
      </p:sp>
    </p:spTree>
    <p:extLst>
      <p:ext uri="{BB962C8B-B14F-4D97-AF65-F5344CB8AC3E}">
        <p14:creationId xmlns:p14="http://schemas.microsoft.com/office/powerpoint/2010/main" val="11420661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fr-FR" noProof="0" dirty="0"/>
              <a:t>Modifiez le style du titre</a:t>
            </a:r>
          </a:p>
        </p:txBody>
      </p:sp>
      <p:sp>
        <p:nvSpPr>
          <p:cNvPr id="3" name="Espace réservé du texte 2">
            <a:extLst>
              <a:ext uri="{FF2B5EF4-FFF2-40B4-BE49-F238E27FC236}">
                <a16:creationId xmlns:a16="http://schemas.microsoft.com/office/drawing/2014/main"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5" name="Espace réservé du pied de page 4">
            <a:extLst>
              <a:ext uri="{FF2B5EF4-FFF2-40B4-BE49-F238E27FC236}">
                <a16:creationId xmlns:a16="http://schemas.microsoft.com/office/drawing/2014/main" id="{89227B26-65C5-5A4B-AAEC-70B3B5201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fr-FR" noProof="0" dirty="0"/>
          </a:p>
        </p:txBody>
      </p:sp>
    </p:spTree>
    <p:extLst>
      <p:ext uri="{BB962C8B-B14F-4D97-AF65-F5344CB8AC3E}">
        <p14:creationId xmlns:p14="http://schemas.microsoft.com/office/powerpoint/2010/main" val="4050737061"/>
      </p:ext>
    </p:extLst>
  </p:cSld>
  <p:clrMap bg1="lt1" tx1="dk1" bg2="lt2" tx2="dk2" accent1="accent1" accent2="accent2" accent3="accent3" accent4="accent4" accent5="accent5" accent6="accent6" hlink="hlink" folHlink="folHlink"/>
  <p:sldLayoutIdLst>
    <p:sldLayoutId id="2147483673" r:id="rId1"/>
    <p:sldLayoutId id="2147483736" r:id="rId2"/>
    <p:sldLayoutId id="2147483689" r:id="rId3"/>
    <p:sldLayoutId id="2147483735" r:id="rId4"/>
    <p:sldLayoutId id="2147483684" r:id="rId5"/>
    <p:sldLayoutId id="2147483752" r:id="rId6"/>
    <p:sldLayoutId id="2147483737" r:id="rId7"/>
    <p:sldLayoutId id="2147483651" r:id="rId8"/>
    <p:sldLayoutId id="2147483738" r:id="rId9"/>
    <p:sldLayoutId id="2147483685" r:id="rId10"/>
    <p:sldLayoutId id="2147483674" r:id="rId11"/>
    <p:sldLayoutId id="2147483690" r:id="rId12"/>
    <p:sldLayoutId id="2147483694" r:id="rId13"/>
    <p:sldLayoutId id="2147483748" r:id="rId14"/>
    <p:sldLayoutId id="2147483693" r:id="rId15"/>
    <p:sldLayoutId id="2147483686" r:id="rId16"/>
    <p:sldLayoutId id="2147483703" r:id="rId17"/>
    <p:sldLayoutId id="2147483709" r:id="rId18"/>
    <p:sldLayoutId id="2147483710" r:id="rId19"/>
    <p:sldLayoutId id="2147483711" r:id="rId20"/>
    <p:sldLayoutId id="2147483712" r:id="rId21"/>
    <p:sldLayoutId id="2147483749" r:id="rId22"/>
    <p:sldLayoutId id="2147483751" r:id="rId23"/>
    <p:sldLayoutId id="2147483704" r:id="rId24"/>
    <p:sldLayoutId id="2147483702" r:id="rId25"/>
    <p:sldLayoutId id="2147483713" r:id="rId26"/>
    <p:sldLayoutId id="2147483714" r:id="rId27"/>
    <p:sldLayoutId id="2147483715" r:id="rId28"/>
    <p:sldLayoutId id="2147483695" r:id="rId29"/>
    <p:sldLayoutId id="2147483730" r:id="rId30"/>
    <p:sldLayoutId id="2147483698" r:id="rId31"/>
    <p:sldLayoutId id="2147483731" r:id="rId32"/>
    <p:sldLayoutId id="2147483699" r:id="rId33"/>
    <p:sldLayoutId id="2147483732" r:id="rId34"/>
    <p:sldLayoutId id="2147483739" r:id="rId35"/>
    <p:sldLayoutId id="2147483740" r:id="rId36"/>
    <p:sldLayoutId id="2147483700" r:id="rId37"/>
    <p:sldLayoutId id="2147483741" r:id="rId38"/>
    <p:sldLayoutId id="2147483742" r:id="rId39"/>
    <p:sldLayoutId id="2147483696" r:id="rId40"/>
    <p:sldLayoutId id="2147483743" r:id="rId41"/>
    <p:sldLayoutId id="2147483744" r:id="rId42"/>
    <p:sldLayoutId id="2147483745" r:id="rId43"/>
    <p:sldLayoutId id="2147483705" r:id="rId44"/>
    <p:sldLayoutId id="2147483746" r:id="rId45"/>
    <p:sldLayoutId id="2147483687" r:id="rId46"/>
    <p:sldLayoutId id="2147483719" r:id="rId47"/>
    <p:sldLayoutId id="2147483720" r:id="rId48"/>
    <p:sldLayoutId id="2147483718" r:id="rId49"/>
    <p:sldLayoutId id="2147483721" r:id="rId50"/>
    <p:sldLayoutId id="2147483716" r:id="rId51"/>
    <p:sldLayoutId id="2147483722" r:id="rId52"/>
    <p:sldLayoutId id="2147483723" r:id="rId53"/>
    <p:sldLayoutId id="2147483753" r:id="rId54"/>
    <p:sldLayoutId id="2147483754" r:id="rId55"/>
    <p:sldLayoutId id="2147483755" r:id="rId56"/>
    <p:sldLayoutId id="2147483756" r:id="rId57"/>
    <p:sldLayoutId id="2147483725" r:id="rId58"/>
    <p:sldLayoutId id="2147483726" r:id="rId59"/>
    <p:sldLayoutId id="2147483675" r:id="rId60"/>
    <p:sldLayoutId id="2147483677" r:id="rId61"/>
    <p:sldLayoutId id="2147483729" r:id="rId62"/>
    <p:sldLayoutId id="2147483747" r:id="rId63"/>
    <p:sldLayoutId id="2147483728" r:id="rId64"/>
  </p:sldLayoutIdLst>
  <p:txStyles>
    <p:title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userDrawn="1">
          <p15:clr>
            <a:srgbClr val="F26B43"/>
          </p15:clr>
        </p15:guide>
        <p15:guide id="2"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6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64.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6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6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7.xml"/><Relationship Id="rId6" Type="http://schemas.microsoft.com/office/2007/relationships/hdphoto" Target="../media/hdphoto2.wdp"/><Relationship Id="rId5" Type="http://schemas.openxmlformats.org/officeDocument/2006/relationships/image" Target="../media/image10.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5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descr="Une personne utilisant un ordinateur portable&#10;&#10;Description générée automatiquement avec une confiance moyenne">
            <a:extLst>
              <a:ext uri="{FF2B5EF4-FFF2-40B4-BE49-F238E27FC236}">
                <a16:creationId xmlns:a16="http://schemas.microsoft.com/office/drawing/2014/main" id="{59A5D366-BDCD-4761-A29B-21881A691F59}"/>
              </a:ext>
            </a:extLst>
          </p:cNvPr>
          <p:cNvPicPr>
            <a:picLocks noChangeAspect="1"/>
          </p:cNvPicPr>
          <p:nvPr/>
        </p:nvPicPr>
        <p:blipFill rotWithShape="1">
          <a:blip r:embed="rId3"/>
          <a:srcRect t="29313" b="13936"/>
          <a:stretch/>
        </p:blipFill>
        <p:spPr>
          <a:xfrm>
            <a:off x="20" y="4288"/>
            <a:ext cx="12191980" cy="4618512"/>
          </a:xfrm>
          <a:prstGeom prst="rect">
            <a:avLst/>
          </a:prstGeom>
          <a:noFill/>
        </p:spPr>
      </p:pic>
      <p:sp>
        <p:nvSpPr>
          <p:cNvPr id="2" name="Titre 1">
            <a:extLst>
              <a:ext uri="{FF2B5EF4-FFF2-40B4-BE49-F238E27FC236}">
                <a16:creationId xmlns:a16="http://schemas.microsoft.com/office/drawing/2014/main" id="{83823991-6F5F-45D3-883F-8179BE10396D}"/>
              </a:ext>
            </a:extLst>
          </p:cNvPr>
          <p:cNvSpPr>
            <a:spLocks noGrp="1"/>
          </p:cNvSpPr>
          <p:nvPr>
            <p:ph type="title"/>
          </p:nvPr>
        </p:nvSpPr>
        <p:spPr>
          <a:xfrm>
            <a:off x="838199" y="5037721"/>
            <a:ext cx="9575801" cy="891250"/>
          </a:xfrm>
          <a:prstGeom prst="rect">
            <a:avLst/>
          </a:prstGeom>
        </p:spPr>
        <p:txBody>
          <a:bodyPr rtlCol="0" anchor="t">
            <a:noAutofit/>
          </a:bodyPr>
          <a:lstStyle/>
          <a:p>
            <a:pPr rtl="0"/>
            <a:r>
              <a:rPr lang="fr-FR" sz="4000" dirty="0"/>
              <a:t>ELABORER SON PROJET PROFESSIONNEL</a:t>
            </a:r>
          </a:p>
        </p:txBody>
      </p:sp>
      <p:sp>
        <p:nvSpPr>
          <p:cNvPr id="3" name="Espace réservé du texte 2">
            <a:extLst>
              <a:ext uri="{FF2B5EF4-FFF2-40B4-BE49-F238E27FC236}">
                <a16:creationId xmlns:a16="http://schemas.microsoft.com/office/drawing/2014/main" id="{7555E40E-3256-4272-A29D-F2438D5C136F}"/>
              </a:ext>
            </a:extLst>
          </p:cNvPr>
          <p:cNvSpPr>
            <a:spLocks noGrp="1"/>
          </p:cNvSpPr>
          <p:nvPr>
            <p:ph type="body" sz="quarter" idx="14"/>
          </p:nvPr>
        </p:nvSpPr>
        <p:spPr>
          <a:xfrm>
            <a:off x="838200" y="6125744"/>
            <a:ext cx="9575800" cy="338549"/>
          </a:xfrm>
          <a:prstGeom prst="rect">
            <a:avLst/>
          </a:prstGeom>
        </p:spPr>
        <p:txBody>
          <a:bodyPr rtlCol="0">
            <a:normAutofit/>
          </a:bodyPr>
          <a:lstStyle/>
          <a:p>
            <a:pPr rtl="0"/>
            <a:r>
              <a:rPr lang="fr-FR" dirty="0"/>
              <a:t>Par ALANDE Kévin</a:t>
            </a:r>
          </a:p>
        </p:txBody>
      </p:sp>
    </p:spTree>
    <p:extLst>
      <p:ext uri="{BB962C8B-B14F-4D97-AF65-F5344CB8AC3E}">
        <p14:creationId xmlns:p14="http://schemas.microsoft.com/office/powerpoint/2010/main" val="79592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Espace réservé d’image 13">
            <a:extLst>
              <a:ext uri="{FF2B5EF4-FFF2-40B4-BE49-F238E27FC236}">
                <a16:creationId xmlns:a16="http://schemas.microsoft.com/office/drawing/2014/main" id="{D81EF999-A884-4768-A0F6-4A5244B24ED1}"/>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flipH="1">
            <a:off x="212725" y="1260389"/>
            <a:ext cx="2816352" cy="3173816"/>
          </a:xfrm>
        </p:spPr>
      </p:pic>
      <p:pic>
        <p:nvPicPr>
          <p:cNvPr id="36" name="Espace réservé d’image 35">
            <a:extLst>
              <a:ext uri="{FF2B5EF4-FFF2-40B4-BE49-F238E27FC236}">
                <a16:creationId xmlns:a16="http://schemas.microsoft.com/office/drawing/2014/main" id="{6CBE990D-619E-4EC3-8E3B-3235FF40870D}"/>
              </a:ext>
              <a:ext uri="{C183D7F6-B498-43B3-948B-1728B52AA6E4}">
                <adec:decorative xmlns:adec="http://schemas.microsoft.com/office/drawing/2017/decorative" val="1"/>
              </a:ext>
            </a:extLst>
          </p:cNvPr>
          <p:cNvPicPr>
            <a:picLocks noGrp="1" noChangeAspect="1"/>
          </p:cNvPicPr>
          <p:nvPr>
            <p:ph type="pic" sz="quarter" idx="12"/>
          </p:nvPr>
        </p:nvPicPr>
        <p:blipFill rotWithShape="1">
          <a:blip r:embed="rId4" cstate="email">
            <a:extLst>
              <a:ext uri="{28A0092B-C50C-407E-A947-70E740481C1C}">
                <a14:useLocalDpi xmlns:a14="http://schemas.microsoft.com/office/drawing/2010/main"/>
              </a:ext>
            </a:extLst>
          </a:blip>
          <a:srcRect/>
          <a:stretch/>
        </p:blipFill>
        <p:spPr/>
      </p:pic>
      <p:pic>
        <p:nvPicPr>
          <p:cNvPr id="45" name="Espace réservé d’image 13" descr="3 femmes discutant" title="Décoratif">
            <a:extLst>
              <a:ext uri="{FF2B5EF4-FFF2-40B4-BE49-F238E27FC236}">
                <a16:creationId xmlns:a16="http://schemas.microsoft.com/office/drawing/2014/main" id="{15E558B1-9F51-4146-A449-BF38892A8453}"/>
              </a:ext>
              <a:ext uri="{C183D7F6-B498-43B3-948B-1728B52AA6E4}">
                <adec:decorative xmlns:adec="http://schemas.microsoft.com/office/drawing/2017/decorative" val="0"/>
              </a:ext>
            </a:extLst>
          </p:cNvPr>
          <p:cNvPicPr>
            <a:picLocks noGrp="1" noChangeAspect="1"/>
          </p:cNvPicPr>
          <p:nvPr>
            <p:ph type="pic" sz="quarter" idx="13"/>
          </p:nvPr>
        </p:nvPicPr>
        <p:blipFill>
          <a:blip r:embed="rId5" cstate="email">
            <a:extLst>
              <a:ext uri="{28A0092B-C50C-407E-A947-70E740481C1C}">
                <a14:useLocalDpi xmlns:a14="http://schemas.microsoft.com/office/drawing/2010/main"/>
              </a:ext>
            </a:extLst>
          </a:blip>
          <a:srcRect/>
          <a:stretch>
            <a:fillRect/>
          </a:stretch>
        </p:blipFill>
        <p:spPr>
          <a:xfrm flipH="1">
            <a:off x="6179737" y="4586414"/>
            <a:ext cx="2817564" cy="2271585"/>
          </a:xfrm>
        </p:spPr>
      </p:pic>
      <p:sp>
        <p:nvSpPr>
          <p:cNvPr id="54" name="Titre 53" hidden="1">
            <a:extLst>
              <a:ext uri="{FF2B5EF4-FFF2-40B4-BE49-F238E27FC236}">
                <a16:creationId xmlns:a16="http://schemas.microsoft.com/office/drawing/2014/main" id="{4C6A162B-A7A0-49BC-B7CB-0A66DC41715E}"/>
              </a:ext>
            </a:extLst>
          </p:cNvPr>
          <p:cNvSpPr>
            <a:spLocks noGrp="1"/>
          </p:cNvSpPr>
          <p:nvPr>
            <p:ph type="title" idx="4294967295"/>
          </p:nvPr>
        </p:nvSpPr>
        <p:spPr>
          <a:xfrm>
            <a:off x="0" y="-571500"/>
            <a:ext cx="10515600" cy="555625"/>
          </a:xfrm>
        </p:spPr>
        <p:txBody>
          <a:bodyPr rtlCol="0">
            <a:normAutofit/>
          </a:bodyPr>
          <a:lstStyle/>
          <a:p>
            <a:pPr rtl="0"/>
            <a:r>
              <a:rPr lang="fr-FR" sz="2000" dirty="0">
                <a:solidFill>
                  <a:schemeClr val="bg1">
                    <a:lumMod val="85000"/>
                  </a:schemeClr>
                </a:solidFill>
              </a:rPr>
              <a:t>Photo Collage</a:t>
            </a:r>
          </a:p>
        </p:txBody>
      </p:sp>
      <p:pic>
        <p:nvPicPr>
          <p:cNvPr id="13" name="Espace réservé d’image 5">
            <a:extLst>
              <a:ext uri="{FF2B5EF4-FFF2-40B4-BE49-F238E27FC236}">
                <a16:creationId xmlns:a16="http://schemas.microsoft.com/office/drawing/2014/main" id="{C1F0D4FA-A491-4D35-84B8-333978500F59}"/>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6" cstate="email">
            <a:extLst>
              <a:ext uri="{28A0092B-C50C-407E-A947-70E740481C1C}">
                <a14:useLocalDpi xmlns:a14="http://schemas.microsoft.com/office/drawing/2010/main"/>
              </a:ext>
            </a:extLst>
          </a:blip>
          <a:srcRect/>
          <a:stretch/>
        </p:blipFill>
        <p:spPr>
          <a:xfrm flipH="1">
            <a:off x="6177889" y="2030436"/>
            <a:ext cx="2817564" cy="2403769"/>
          </a:xfrm>
        </p:spPr>
      </p:pic>
      <p:pic>
        <p:nvPicPr>
          <p:cNvPr id="15" name="Espace réservé d’image 14" descr="deux dames qui parlent" title="Décoratif">
            <a:extLst>
              <a:ext uri="{FF2B5EF4-FFF2-40B4-BE49-F238E27FC236}">
                <a16:creationId xmlns:a16="http://schemas.microsoft.com/office/drawing/2014/main" id="{6E7929E0-03DA-4DB9-A1CD-6B898CCC0F9E}"/>
              </a:ext>
            </a:extLst>
          </p:cNvPr>
          <p:cNvPicPr>
            <a:picLocks noGrp="1" noChangeAspect="1"/>
          </p:cNvPicPr>
          <p:nvPr>
            <p:ph type="pic" sz="quarter" idx="15"/>
          </p:nvPr>
        </p:nvPicPr>
        <p:blipFill rotWithShape="1">
          <a:blip r:embed="rId7" cstate="email">
            <a:extLst>
              <a:ext uri="{28A0092B-C50C-407E-A947-70E740481C1C}">
                <a14:useLocalDpi xmlns:a14="http://schemas.microsoft.com/office/drawing/2010/main"/>
              </a:ext>
            </a:extLst>
          </a:blip>
          <a:srcRect/>
          <a:stretch/>
        </p:blipFill>
        <p:spPr/>
      </p:pic>
      <p:pic>
        <p:nvPicPr>
          <p:cNvPr id="16" name="Espace réservé d’image 11">
            <a:extLst>
              <a:ext uri="{FF2B5EF4-FFF2-40B4-BE49-F238E27FC236}">
                <a16:creationId xmlns:a16="http://schemas.microsoft.com/office/drawing/2014/main" id="{F0C1B8B8-F1A3-42A5-8865-E0498306BCB7}"/>
              </a:ext>
              <a:ext uri="{C183D7F6-B498-43B3-948B-1728B52AA6E4}">
                <adec:decorative xmlns:adec="http://schemas.microsoft.com/office/drawing/2017/decorative" val="1"/>
              </a:ext>
            </a:extLst>
          </p:cNvPr>
          <p:cNvPicPr>
            <a:picLocks noGrp="1" noChangeAspect="1"/>
          </p:cNvPicPr>
          <p:nvPr>
            <p:ph type="pic" sz="quarter" idx="11"/>
          </p:nvPr>
        </p:nvPicPr>
        <p:blipFill>
          <a:blip r:embed="rId8" cstate="email">
            <a:extLst>
              <a:ext uri="{28A0092B-C50C-407E-A947-70E740481C1C}">
                <a14:useLocalDpi xmlns:a14="http://schemas.microsoft.com/office/drawing/2010/main"/>
              </a:ext>
            </a:extLst>
          </a:blip>
          <a:srcRect/>
          <a:stretch>
            <a:fillRect/>
          </a:stretch>
        </p:blipFill>
        <p:spPr/>
      </p:pic>
      <p:sp>
        <p:nvSpPr>
          <p:cNvPr id="2" name="ZoneTexte 1">
            <a:extLst>
              <a:ext uri="{FF2B5EF4-FFF2-40B4-BE49-F238E27FC236}">
                <a16:creationId xmlns:a16="http://schemas.microsoft.com/office/drawing/2014/main" id="{4018791C-5CBD-4082-B350-D729FFE70E14}"/>
              </a:ext>
            </a:extLst>
          </p:cNvPr>
          <p:cNvSpPr txBox="1"/>
          <p:nvPr/>
        </p:nvSpPr>
        <p:spPr>
          <a:xfrm>
            <a:off x="409433" y="382137"/>
            <a:ext cx="2320119" cy="369332"/>
          </a:xfrm>
          <a:prstGeom prst="rect">
            <a:avLst/>
          </a:prstGeom>
          <a:noFill/>
        </p:spPr>
        <p:txBody>
          <a:bodyPr wrap="square" rtlCol="0">
            <a:spAutoFit/>
          </a:bodyPr>
          <a:lstStyle/>
          <a:p>
            <a:r>
              <a:rPr lang="fr-FR" b="1" dirty="0">
                <a:solidFill>
                  <a:schemeClr val="bg1"/>
                </a:solidFill>
                <a:effectLst>
                  <a:outerShdw blurRad="38100" dist="38100" dir="2700000" algn="tl">
                    <a:srgbClr val="000000">
                      <a:alpha val="43137"/>
                    </a:srgbClr>
                  </a:outerShdw>
                </a:effectLst>
              </a:rPr>
              <a:t>Qu’est ce que je faisais</a:t>
            </a:r>
          </a:p>
        </p:txBody>
      </p:sp>
      <p:sp>
        <p:nvSpPr>
          <p:cNvPr id="3" name="ZoneTexte 2">
            <a:extLst>
              <a:ext uri="{FF2B5EF4-FFF2-40B4-BE49-F238E27FC236}">
                <a16:creationId xmlns:a16="http://schemas.microsoft.com/office/drawing/2014/main" id="{945A1B8B-2505-4591-BBA2-79C929F621B6}"/>
              </a:ext>
            </a:extLst>
          </p:cNvPr>
          <p:cNvSpPr txBox="1"/>
          <p:nvPr/>
        </p:nvSpPr>
        <p:spPr>
          <a:xfrm>
            <a:off x="3368360" y="3712191"/>
            <a:ext cx="2470245" cy="369332"/>
          </a:xfrm>
          <a:prstGeom prst="rect">
            <a:avLst/>
          </a:prstGeom>
          <a:noFill/>
        </p:spPr>
        <p:txBody>
          <a:bodyPr wrap="square" rtlCol="0">
            <a:spAutoFit/>
          </a:bodyPr>
          <a:lstStyle/>
          <a:p>
            <a:r>
              <a:rPr lang="fr-FR" b="1" dirty="0">
                <a:solidFill>
                  <a:schemeClr val="bg1"/>
                </a:solidFill>
              </a:rPr>
              <a:t>Qu’est ce que je sais faire</a:t>
            </a:r>
          </a:p>
        </p:txBody>
      </p:sp>
      <p:sp>
        <p:nvSpPr>
          <p:cNvPr id="4" name="ZoneTexte 3">
            <a:extLst>
              <a:ext uri="{FF2B5EF4-FFF2-40B4-BE49-F238E27FC236}">
                <a16:creationId xmlns:a16="http://schemas.microsoft.com/office/drawing/2014/main" id="{41A701F3-939E-4A56-BEF9-CE084EA05F4B}"/>
              </a:ext>
            </a:extLst>
          </p:cNvPr>
          <p:cNvSpPr txBox="1"/>
          <p:nvPr/>
        </p:nvSpPr>
        <p:spPr>
          <a:xfrm>
            <a:off x="6310604" y="745066"/>
            <a:ext cx="2552132" cy="369332"/>
          </a:xfrm>
          <a:prstGeom prst="rect">
            <a:avLst/>
          </a:prstGeom>
          <a:noFill/>
        </p:spPr>
        <p:txBody>
          <a:bodyPr wrap="square" rtlCol="0">
            <a:spAutoFit/>
          </a:bodyPr>
          <a:lstStyle/>
          <a:p>
            <a:r>
              <a:rPr lang="fr-FR" b="1" dirty="0">
                <a:solidFill>
                  <a:schemeClr val="bg1"/>
                </a:solidFill>
                <a:effectLst>
                  <a:outerShdw blurRad="38100" dist="38100" dir="2700000" algn="tl">
                    <a:srgbClr val="000000">
                      <a:alpha val="43137"/>
                    </a:srgbClr>
                  </a:outerShdw>
                </a:effectLst>
              </a:rPr>
              <a:t>Qu’est ce que je veux faire</a:t>
            </a:r>
          </a:p>
        </p:txBody>
      </p:sp>
      <p:sp>
        <p:nvSpPr>
          <p:cNvPr id="5" name="ZoneTexte 4">
            <a:extLst>
              <a:ext uri="{FF2B5EF4-FFF2-40B4-BE49-F238E27FC236}">
                <a16:creationId xmlns:a16="http://schemas.microsoft.com/office/drawing/2014/main" id="{A460BAD7-9293-4407-941D-1B5AE9DAD43F}"/>
              </a:ext>
            </a:extLst>
          </p:cNvPr>
          <p:cNvSpPr txBox="1"/>
          <p:nvPr/>
        </p:nvSpPr>
        <p:spPr>
          <a:xfrm>
            <a:off x="9362031" y="5399040"/>
            <a:ext cx="2415653" cy="646331"/>
          </a:xfrm>
          <a:prstGeom prst="rect">
            <a:avLst/>
          </a:prstGeom>
          <a:noFill/>
        </p:spPr>
        <p:txBody>
          <a:bodyPr wrap="square" rtlCol="0">
            <a:spAutoFit/>
          </a:bodyPr>
          <a:lstStyle/>
          <a:p>
            <a:pPr algn="ctr"/>
            <a:r>
              <a:rPr lang="fr-FR" b="1" dirty="0">
                <a:solidFill>
                  <a:schemeClr val="bg1"/>
                </a:solidFill>
                <a:effectLst>
                  <a:outerShdw blurRad="38100" dist="38100" dir="2700000" algn="tl">
                    <a:srgbClr val="000000">
                      <a:alpha val="43137"/>
                    </a:srgbClr>
                  </a:outerShdw>
                </a:effectLst>
              </a:rPr>
              <a:t>= </a:t>
            </a:r>
          </a:p>
          <a:p>
            <a:pPr algn="ctr"/>
            <a:r>
              <a:rPr lang="fr-FR" b="1" dirty="0">
                <a:solidFill>
                  <a:schemeClr val="bg1"/>
                </a:solidFill>
                <a:effectLst>
                  <a:outerShdw blurRad="38100" dist="38100" dir="2700000" algn="tl">
                    <a:srgbClr val="000000">
                      <a:alpha val="43137"/>
                    </a:srgbClr>
                  </a:outerShdw>
                </a:effectLst>
              </a:rPr>
              <a:t>Définition de mon projet</a:t>
            </a:r>
          </a:p>
        </p:txBody>
      </p:sp>
    </p:spTree>
    <p:extLst>
      <p:ext uri="{BB962C8B-B14F-4D97-AF65-F5344CB8AC3E}">
        <p14:creationId xmlns:p14="http://schemas.microsoft.com/office/powerpoint/2010/main" val="1250005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F46920-AE69-47D0-8CBA-9126DEB98E8F}"/>
              </a:ext>
            </a:extLst>
          </p:cNvPr>
          <p:cNvSpPr>
            <a:spLocks noGrp="1"/>
          </p:cNvSpPr>
          <p:nvPr>
            <p:ph type="title"/>
          </p:nvPr>
        </p:nvSpPr>
        <p:spPr/>
        <p:txBody>
          <a:bodyPr/>
          <a:lstStyle/>
          <a:p>
            <a:r>
              <a:rPr lang="fr-FR" dirty="0"/>
              <a:t>Votre Formation</a:t>
            </a:r>
          </a:p>
        </p:txBody>
      </p:sp>
      <p:sp>
        <p:nvSpPr>
          <p:cNvPr id="3" name="Espace réservé du texte 2">
            <a:extLst>
              <a:ext uri="{FF2B5EF4-FFF2-40B4-BE49-F238E27FC236}">
                <a16:creationId xmlns:a16="http://schemas.microsoft.com/office/drawing/2014/main" id="{D9EA1625-84FC-41FA-A17F-93C4BA3F5CA3}"/>
              </a:ext>
            </a:extLst>
          </p:cNvPr>
          <p:cNvSpPr>
            <a:spLocks noGrp="1"/>
          </p:cNvSpPr>
          <p:nvPr>
            <p:ph type="body" sz="quarter" idx="14"/>
          </p:nvPr>
        </p:nvSpPr>
        <p:spPr>
          <a:xfrm>
            <a:off x="2565400" y="4195470"/>
            <a:ext cx="7252504" cy="1045270"/>
          </a:xfrm>
        </p:spPr>
        <p:txBody>
          <a:bodyPr>
            <a:normAutofit fontScale="92500" lnSpcReduction="20000"/>
          </a:bodyPr>
          <a:lstStyle/>
          <a:p>
            <a:r>
              <a:rPr lang="fr-FR" b="1" i="1" dirty="0">
                <a:effectLst>
                  <a:outerShdw blurRad="38100" dist="38100" dir="2700000" algn="tl">
                    <a:srgbClr val="000000">
                      <a:alpha val="43137"/>
                    </a:srgbClr>
                  </a:outerShdw>
                </a:effectLst>
                <a:latin typeface="Trebuchet MS" panose="020B0603020202020204" pitchFamily="34" charset="0"/>
              </a:rPr>
              <a:t>La formation révèle l'aptitude et le terrain révèle la compétence.</a:t>
            </a:r>
          </a:p>
          <a:p>
            <a:r>
              <a:rPr lang="fr-FR" b="1" i="1" dirty="0">
                <a:effectLst>
                  <a:outerShdw blurRad="38100" dist="38100" dir="2700000" algn="tl">
                    <a:srgbClr val="000000">
                      <a:alpha val="43137"/>
                    </a:srgbClr>
                  </a:outerShdw>
                </a:effectLst>
                <a:latin typeface="Trebuchet MS" panose="020B0603020202020204" pitchFamily="34" charset="0"/>
              </a:rPr>
              <a:t>				</a:t>
            </a:r>
          </a:p>
          <a:p>
            <a:r>
              <a:rPr lang="fr-FR" b="1" i="1" dirty="0">
                <a:effectLst>
                  <a:outerShdw blurRad="38100" dist="38100" dir="2700000" algn="tl">
                    <a:srgbClr val="000000">
                      <a:alpha val="43137"/>
                    </a:srgbClr>
                  </a:outerShdw>
                </a:effectLst>
                <a:latin typeface="Trebuchet MS" panose="020B0603020202020204" pitchFamily="34" charset="0"/>
              </a:rPr>
              <a:t>				Patrice Aimé </a:t>
            </a:r>
            <a:r>
              <a:rPr lang="fr-FR" b="1" i="1" dirty="0" err="1">
                <a:effectLst>
                  <a:outerShdw blurRad="38100" dist="38100" dir="2700000" algn="tl">
                    <a:srgbClr val="000000">
                      <a:alpha val="43137"/>
                    </a:srgbClr>
                  </a:outerShdw>
                </a:effectLst>
                <a:latin typeface="Trebuchet MS" panose="020B0603020202020204" pitchFamily="34" charset="0"/>
              </a:rPr>
              <a:t>Agossou</a:t>
            </a:r>
            <a:endParaRPr lang="fr-FR" b="1" i="1" dirty="0">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2487688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ce réservé pour une image  11">
            <a:extLst>
              <a:ext uri="{FF2B5EF4-FFF2-40B4-BE49-F238E27FC236}">
                <a16:creationId xmlns:a16="http://schemas.microsoft.com/office/drawing/2014/main" id="{B2D9773A-1F7E-4153-8117-0054843F2E32}"/>
              </a:ext>
            </a:extLst>
          </p:cNvPr>
          <p:cNvPicPr>
            <a:picLocks noGrp="1" noChangeAspect="1"/>
          </p:cNvPicPr>
          <p:nvPr>
            <p:ph type="pic" sz="quarter" idx="12"/>
          </p:nvPr>
        </p:nvPicPr>
        <p:blipFill>
          <a:blip r:embed="rId2"/>
          <a:srcRect l="32645" r="32645"/>
          <a:stretch>
            <a:fillRect/>
          </a:stretch>
        </p:blipFill>
        <p:spPr>
          <a:xfrm>
            <a:off x="6360412" y="0"/>
            <a:ext cx="5927124" cy="6858000"/>
          </a:xfrm>
        </p:spPr>
      </p:pic>
      <p:sp>
        <p:nvSpPr>
          <p:cNvPr id="5" name="Espace réservé du texte 4">
            <a:extLst>
              <a:ext uri="{FF2B5EF4-FFF2-40B4-BE49-F238E27FC236}">
                <a16:creationId xmlns:a16="http://schemas.microsoft.com/office/drawing/2014/main" id="{AF06F6A2-3E72-43FD-BFB0-4BFA7C8974D7}"/>
              </a:ext>
            </a:extLst>
          </p:cNvPr>
          <p:cNvSpPr>
            <a:spLocks noGrp="1"/>
          </p:cNvSpPr>
          <p:nvPr>
            <p:ph type="body" sz="quarter" idx="11"/>
          </p:nvPr>
        </p:nvSpPr>
        <p:spPr/>
        <p:txBody>
          <a:bodyPr/>
          <a:lstStyle/>
          <a:p>
            <a:r>
              <a:rPr lang="fr-FR" b="1" u="sng" dirty="0"/>
              <a:t>Année :</a:t>
            </a:r>
          </a:p>
          <a:p>
            <a:r>
              <a:rPr lang="fr-FR" b="1" u="sng" dirty="0"/>
              <a:t>Diplôme obtenu :</a:t>
            </a:r>
          </a:p>
        </p:txBody>
      </p:sp>
      <p:sp>
        <p:nvSpPr>
          <p:cNvPr id="4" name="Titre 3">
            <a:extLst>
              <a:ext uri="{FF2B5EF4-FFF2-40B4-BE49-F238E27FC236}">
                <a16:creationId xmlns:a16="http://schemas.microsoft.com/office/drawing/2014/main" id="{4FA36FF8-3C6F-4774-A4F8-B6EA7687A3DB}"/>
              </a:ext>
            </a:extLst>
          </p:cNvPr>
          <p:cNvSpPr>
            <a:spLocks noGrp="1"/>
          </p:cNvSpPr>
          <p:nvPr>
            <p:ph type="title"/>
          </p:nvPr>
        </p:nvSpPr>
        <p:spPr>
          <a:xfrm>
            <a:off x="595100" y="192385"/>
            <a:ext cx="3813127" cy="1025525"/>
          </a:xfrm>
        </p:spPr>
        <p:txBody>
          <a:bodyPr/>
          <a:lstStyle/>
          <a:p>
            <a:r>
              <a:rPr lang="fr-FR" b="0" dirty="0"/>
              <a:t>Formations</a:t>
            </a:r>
          </a:p>
        </p:txBody>
      </p:sp>
      <p:sp>
        <p:nvSpPr>
          <p:cNvPr id="13" name="Espace réservé du texte 4">
            <a:extLst>
              <a:ext uri="{FF2B5EF4-FFF2-40B4-BE49-F238E27FC236}">
                <a16:creationId xmlns:a16="http://schemas.microsoft.com/office/drawing/2014/main" id="{D55B4F5A-D26E-40CA-A014-1DFA661A0219}"/>
              </a:ext>
            </a:extLst>
          </p:cNvPr>
          <p:cNvSpPr txBox="1">
            <a:spLocks/>
          </p:cNvSpPr>
          <p:nvPr/>
        </p:nvSpPr>
        <p:spPr>
          <a:xfrm>
            <a:off x="471529" y="3638028"/>
            <a:ext cx="4294206" cy="75565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u="sng" dirty="0"/>
              <a:t>Année :</a:t>
            </a:r>
          </a:p>
          <a:p>
            <a:r>
              <a:rPr lang="fr-FR" b="1" u="sng" dirty="0"/>
              <a:t>Diplôme obtenu :</a:t>
            </a:r>
          </a:p>
        </p:txBody>
      </p:sp>
      <p:sp>
        <p:nvSpPr>
          <p:cNvPr id="14" name="Espace réservé du texte 4">
            <a:extLst>
              <a:ext uri="{FF2B5EF4-FFF2-40B4-BE49-F238E27FC236}">
                <a16:creationId xmlns:a16="http://schemas.microsoft.com/office/drawing/2014/main" id="{E421715E-8451-42AA-A692-E48010F5D57F}"/>
              </a:ext>
            </a:extLst>
          </p:cNvPr>
          <p:cNvSpPr txBox="1">
            <a:spLocks/>
          </p:cNvSpPr>
          <p:nvPr/>
        </p:nvSpPr>
        <p:spPr>
          <a:xfrm>
            <a:off x="471529" y="5168852"/>
            <a:ext cx="4294206" cy="75565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u="sng" dirty="0"/>
              <a:t>Année :</a:t>
            </a:r>
          </a:p>
          <a:p>
            <a:r>
              <a:rPr lang="fr-FR" b="1" u="sng" dirty="0"/>
              <a:t>Diplôme obtenu :</a:t>
            </a:r>
          </a:p>
        </p:txBody>
      </p:sp>
    </p:spTree>
    <p:extLst>
      <p:ext uri="{BB962C8B-B14F-4D97-AF65-F5344CB8AC3E}">
        <p14:creationId xmlns:p14="http://schemas.microsoft.com/office/powerpoint/2010/main" val="1115266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F46920-AE69-47D0-8CBA-9126DEB98E8F}"/>
              </a:ext>
            </a:extLst>
          </p:cNvPr>
          <p:cNvSpPr>
            <a:spLocks noGrp="1"/>
          </p:cNvSpPr>
          <p:nvPr>
            <p:ph type="title"/>
          </p:nvPr>
        </p:nvSpPr>
        <p:spPr>
          <a:xfrm>
            <a:off x="2565400" y="2537750"/>
            <a:ext cx="7252505" cy="891250"/>
          </a:xfrm>
        </p:spPr>
        <p:txBody>
          <a:bodyPr/>
          <a:lstStyle/>
          <a:p>
            <a:r>
              <a:rPr lang="fr-FR" dirty="0"/>
              <a:t>Vos Expériences Professionnelles</a:t>
            </a:r>
          </a:p>
        </p:txBody>
      </p:sp>
      <p:sp>
        <p:nvSpPr>
          <p:cNvPr id="3" name="Espace réservé du texte 2">
            <a:extLst>
              <a:ext uri="{FF2B5EF4-FFF2-40B4-BE49-F238E27FC236}">
                <a16:creationId xmlns:a16="http://schemas.microsoft.com/office/drawing/2014/main" id="{D9EA1625-84FC-41FA-A17F-93C4BA3F5CA3}"/>
              </a:ext>
            </a:extLst>
          </p:cNvPr>
          <p:cNvSpPr>
            <a:spLocks noGrp="1"/>
          </p:cNvSpPr>
          <p:nvPr>
            <p:ph type="body" sz="quarter" idx="14"/>
          </p:nvPr>
        </p:nvSpPr>
        <p:spPr>
          <a:xfrm>
            <a:off x="2565400" y="4195470"/>
            <a:ext cx="7252504" cy="1045270"/>
          </a:xfrm>
        </p:spPr>
        <p:txBody>
          <a:bodyPr>
            <a:normAutofit fontScale="85000" lnSpcReduction="10000"/>
          </a:bodyPr>
          <a:lstStyle/>
          <a:p>
            <a:r>
              <a:rPr lang="fr-FR" b="1" i="1" dirty="0">
                <a:effectLst>
                  <a:outerShdw blurRad="38100" dist="38100" dir="2700000" algn="tl">
                    <a:srgbClr val="000000">
                      <a:alpha val="43137"/>
                    </a:srgbClr>
                  </a:outerShdw>
                </a:effectLst>
                <a:latin typeface="Trebuchet MS" panose="020B0603020202020204" pitchFamily="34" charset="0"/>
              </a:rPr>
              <a:t>Chaque fois que l'homme fait une nouvelle expérience, il apprend toujours plus. Il ne peut pas apprendre moins.</a:t>
            </a:r>
          </a:p>
          <a:p>
            <a:endParaRPr lang="fr-FR" b="1" i="1" dirty="0">
              <a:effectLst>
                <a:outerShdw blurRad="38100" dist="38100" dir="2700000" algn="tl">
                  <a:srgbClr val="000000">
                    <a:alpha val="43137"/>
                  </a:srgbClr>
                </a:outerShdw>
              </a:effectLst>
              <a:latin typeface="Trebuchet MS" panose="020B0603020202020204" pitchFamily="34" charset="0"/>
            </a:endParaRPr>
          </a:p>
          <a:p>
            <a:r>
              <a:rPr lang="fr-FR" b="1" i="1" dirty="0">
                <a:effectLst>
                  <a:outerShdw blurRad="38100" dist="38100" dir="2700000" algn="tl">
                    <a:srgbClr val="000000">
                      <a:alpha val="43137"/>
                    </a:srgbClr>
                  </a:outerShdw>
                </a:effectLst>
                <a:latin typeface="Trebuchet MS" panose="020B0603020202020204" pitchFamily="34" charset="0"/>
              </a:rPr>
              <a:t>				Richard </a:t>
            </a:r>
            <a:r>
              <a:rPr lang="fr-FR" b="1" i="1" dirty="0" err="1">
                <a:effectLst>
                  <a:outerShdw blurRad="38100" dist="38100" dir="2700000" algn="tl">
                    <a:srgbClr val="000000">
                      <a:alpha val="43137"/>
                    </a:srgbClr>
                  </a:outerShdw>
                </a:effectLst>
                <a:latin typeface="Trebuchet MS" panose="020B0603020202020204" pitchFamily="34" charset="0"/>
              </a:rPr>
              <a:t>Buckminster</a:t>
            </a:r>
            <a:r>
              <a:rPr lang="fr-FR" b="1" i="1" dirty="0">
                <a:effectLst>
                  <a:outerShdw blurRad="38100" dist="38100" dir="2700000" algn="tl">
                    <a:srgbClr val="000000">
                      <a:alpha val="43137"/>
                    </a:srgbClr>
                  </a:outerShdw>
                </a:effectLst>
                <a:latin typeface="Trebuchet MS" panose="020B0603020202020204" pitchFamily="34" charset="0"/>
              </a:rPr>
              <a:t> Fuller</a:t>
            </a:r>
          </a:p>
        </p:txBody>
      </p:sp>
    </p:spTree>
    <p:extLst>
      <p:ext uri="{BB962C8B-B14F-4D97-AF65-F5344CB8AC3E}">
        <p14:creationId xmlns:p14="http://schemas.microsoft.com/office/powerpoint/2010/main" val="3754705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pour une image  9">
            <a:extLst>
              <a:ext uri="{FF2B5EF4-FFF2-40B4-BE49-F238E27FC236}">
                <a16:creationId xmlns:a16="http://schemas.microsoft.com/office/drawing/2014/main" id="{CEFD1E50-C9F2-4F0D-BFD4-DC23DD83699F}"/>
              </a:ext>
            </a:extLst>
          </p:cNvPr>
          <p:cNvPicPr>
            <a:picLocks noGrp="1" noChangeAspect="1"/>
          </p:cNvPicPr>
          <p:nvPr>
            <p:ph type="pic" sz="quarter" idx="12"/>
          </p:nvPr>
        </p:nvPicPr>
        <p:blipFill>
          <a:blip r:embed="rId2"/>
          <a:srcRect t="17356" b="17356"/>
          <a:stretch>
            <a:fillRect/>
          </a:stretch>
        </p:blipFill>
        <p:spPr/>
      </p:pic>
      <p:pic>
        <p:nvPicPr>
          <p:cNvPr id="12" name="Espace réservé pour une image  11">
            <a:extLst>
              <a:ext uri="{FF2B5EF4-FFF2-40B4-BE49-F238E27FC236}">
                <a16:creationId xmlns:a16="http://schemas.microsoft.com/office/drawing/2014/main" id="{A96C6C72-4545-437E-8F5A-87E84EF12742}"/>
              </a:ext>
            </a:extLst>
          </p:cNvPr>
          <p:cNvPicPr>
            <a:picLocks noGrp="1" noChangeAspect="1"/>
          </p:cNvPicPr>
          <p:nvPr>
            <p:ph type="pic" sz="quarter" idx="15"/>
          </p:nvPr>
        </p:nvPicPr>
        <p:blipFill>
          <a:blip r:embed="rId3"/>
          <a:srcRect l="27938" r="27938"/>
          <a:stretch>
            <a:fillRect/>
          </a:stretch>
        </p:blipFill>
        <p:spPr>
          <a:xfrm>
            <a:off x="9161077" y="0"/>
            <a:ext cx="2817564" cy="4434205"/>
          </a:xfrm>
        </p:spPr>
      </p:pic>
      <p:sp>
        <p:nvSpPr>
          <p:cNvPr id="8" name="Rectangle 7">
            <a:extLst>
              <a:ext uri="{FF2B5EF4-FFF2-40B4-BE49-F238E27FC236}">
                <a16:creationId xmlns:a16="http://schemas.microsoft.com/office/drawing/2014/main" id="{525396BC-F4A7-423E-BC20-BAD92A33CC08}"/>
              </a:ext>
            </a:extLst>
          </p:cNvPr>
          <p:cNvSpPr/>
          <p:nvPr/>
        </p:nvSpPr>
        <p:spPr>
          <a:xfrm>
            <a:off x="213361" y="1241946"/>
            <a:ext cx="2815716" cy="317568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55DF7797-3507-40F1-A500-47BDAC4BD924}"/>
              </a:ext>
            </a:extLst>
          </p:cNvPr>
          <p:cNvSpPr txBox="1"/>
          <p:nvPr/>
        </p:nvSpPr>
        <p:spPr>
          <a:xfrm>
            <a:off x="341194" y="245660"/>
            <a:ext cx="2552131" cy="646331"/>
          </a:xfrm>
          <a:prstGeom prst="rect">
            <a:avLst/>
          </a:prstGeom>
          <a:noFill/>
        </p:spPr>
        <p:txBody>
          <a:bodyPr wrap="square" rtlCol="0">
            <a:spAutoFit/>
          </a:bodyPr>
          <a:lstStyle/>
          <a:p>
            <a:r>
              <a:rPr lang="fr-FR" b="1" dirty="0">
                <a:solidFill>
                  <a:schemeClr val="bg1"/>
                </a:solidFill>
                <a:effectLst>
                  <a:outerShdw blurRad="38100" dist="38100" dir="2700000" algn="tl">
                    <a:srgbClr val="000000">
                      <a:alpha val="43137"/>
                    </a:srgbClr>
                  </a:outerShdw>
                </a:effectLst>
              </a:rPr>
              <a:t>Poste: _______________</a:t>
            </a:r>
          </a:p>
          <a:p>
            <a:r>
              <a:rPr lang="fr-FR" b="1" dirty="0">
                <a:solidFill>
                  <a:schemeClr val="bg1"/>
                </a:solidFill>
                <a:effectLst>
                  <a:outerShdw blurRad="38100" dist="38100" dir="2700000" algn="tl">
                    <a:srgbClr val="000000">
                      <a:alpha val="43137"/>
                    </a:srgbClr>
                  </a:outerShdw>
                </a:effectLst>
              </a:rPr>
              <a:t>Année : ______________</a:t>
            </a:r>
          </a:p>
        </p:txBody>
      </p:sp>
      <p:sp>
        <p:nvSpPr>
          <p:cNvPr id="16" name="ZoneTexte 15">
            <a:extLst>
              <a:ext uri="{FF2B5EF4-FFF2-40B4-BE49-F238E27FC236}">
                <a16:creationId xmlns:a16="http://schemas.microsoft.com/office/drawing/2014/main" id="{1404C0EF-2F11-458C-9E41-4663F40159DA}"/>
              </a:ext>
            </a:extLst>
          </p:cNvPr>
          <p:cNvSpPr txBox="1"/>
          <p:nvPr/>
        </p:nvSpPr>
        <p:spPr>
          <a:xfrm>
            <a:off x="3327417" y="3507506"/>
            <a:ext cx="2552131" cy="646331"/>
          </a:xfrm>
          <a:prstGeom prst="rect">
            <a:avLst/>
          </a:prstGeom>
          <a:noFill/>
        </p:spPr>
        <p:txBody>
          <a:bodyPr wrap="square" rtlCol="0">
            <a:spAutoFit/>
          </a:bodyPr>
          <a:lstStyle/>
          <a:p>
            <a:r>
              <a:rPr lang="fr-FR" b="1" dirty="0">
                <a:solidFill>
                  <a:schemeClr val="bg1"/>
                </a:solidFill>
                <a:effectLst>
                  <a:outerShdw blurRad="38100" dist="38100" dir="2700000" algn="tl">
                    <a:srgbClr val="000000">
                      <a:alpha val="43137"/>
                    </a:srgbClr>
                  </a:outerShdw>
                </a:effectLst>
              </a:rPr>
              <a:t>Poste: _______________</a:t>
            </a:r>
          </a:p>
          <a:p>
            <a:r>
              <a:rPr lang="fr-FR" b="1" dirty="0">
                <a:solidFill>
                  <a:schemeClr val="bg1"/>
                </a:solidFill>
                <a:effectLst>
                  <a:outerShdw blurRad="38100" dist="38100" dir="2700000" algn="tl">
                    <a:srgbClr val="000000">
                      <a:alpha val="43137"/>
                    </a:srgbClr>
                  </a:outerShdw>
                </a:effectLst>
              </a:rPr>
              <a:t>Année : ______________</a:t>
            </a:r>
          </a:p>
        </p:txBody>
      </p:sp>
      <p:sp>
        <p:nvSpPr>
          <p:cNvPr id="17" name="ZoneTexte 16">
            <a:extLst>
              <a:ext uri="{FF2B5EF4-FFF2-40B4-BE49-F238E27FC236}">
                <a16:creationId xmlns:a16="http://schemas.microsoft.com/office/drawing/2014/main" id="{BD3E4581-F67B-47DB-A4A3-656236B61F2F}"/>
              </a:ext>
            </a:extLst>
          </p:cNvPr>
          <p:cNvSpPr txBox="1"/>
          <p:nvPr/>
        </p:nvSpPr>
        <p:spPr>
          <a:xfrm>
            <a:off x="6310605" y="245659"/>
            <a:ext cx="2552131" cy="646331"/>
          </a:xfrm>
          <a:prstGeom prst="rect">
            <a:avLst/>
          </a:prstGeom>
          <a:noFill/>
        </p:spPr>
        <p:txBody>
          <a:bodyPr wrap="square" rtlCol="0">
            <a:spAutoFit/>
          </a:bodyPr>
          <a:lstStyle/>
          <a:p>
            <a:r>
              <a:rPr lang="fr-FR" b="1" dirty="0">
                <a:solidFill>
                  <a:schemeClr val="bg1"/>
                </a:solidFill>
                <a:effectLst>
                  <a:outerShdw blurRad="38100" dist="38100" dir="2700000" algn="tl">
                    <a:srgbClr val="000000">
                      <a:alpha val="43137"/>
                    </a:srgbClr>
                  </a:outerShdw>
                </a:effectLst>
              </a:rPr>
              <a:t>Poste: _______________</a:t>
            </a:r>
          </a:p>
          <a:p>
            <a:r>
              <a:rPr lang="fr-FR" b="1" dirty="0">
                <a:solidFill>
                  <a:schemeClr val="bg1"/>
                </a:solidFill>
                <a:effectLst>
                  <a:outerShdw blurRad="38100" dist="38100" dir="2700000" algn="tl">
                    <a:srgbClr val="000000">
                      <a:alpha val="43137"/>
                    </a:srgbClr>
                  </a:outerShdw>
                </a:effectLst>
              </a:rPr>
              <a:t>Année : ______________</a:t>
            </a:r>
          </a:p>
        </p:txBody>
      </p:sp>
      <p:sp>
        <p:nvSpPr>
          <p:cNvPr id="18" name="ZoneTexte 17">
            <a:extLst>
              <a:ext uri="{FF2B5EF4-FFF2-40B4-BE49-F238E27FC236}">
                <a16:creationId xmlns:a16="http://schemas.microsoft.com/office/drawing/2014/main" id="{FBD7D684-6F4F-4E2D-A77E-E59060F3E923}"/>
              </a:ext>
            </a:extLst>
          </p:cNvPr>
          <p:cNvSpPr txBox="1"/>
          <p:nvPr/>
        </p:nvSpPr>
        <p:spPr>
          <a:xfrm>
            <a:off x="436728" y="1587843"/>
            <a:ext cx="2361063" cy="2585323"/>
          </a:xfrm>
          <a:prstGeom prst="rect">
            <a:avLst/>
          </a:prstGeom>
          <a:noFill/>
        </p:spPr>
        <p:txBody>
          <a:bodyPr wrap="square" rtlCol="0">
            <a:spAutoFit/>
          </a:bodyPr>
          <a:lstStyle/>
          <a:p>
            <a:r>
              <a:rPr lang="fr-FR" b="1" dirty="0">
                <a:effectLst>
                  <a:outerShdw blurRad="38100" dist="38100" dir="2700000" algn="tl">
                    <a:srgbClr val="000000">
                      <a:alpha val="43137"/>
                    </a:srgbClr>
                  </a:outerShdw>
                </a:effectLst>
              </a:rPr>
              <a:t>Compétences acquises</a:t>
            </a:r>
            <a:r>
              <a:rPr lang="fr-FR" dirty="0"/>
              <a:t>:</a:t>
            </a:r>
          </a:p>
          <a:p>
            <a:endParaRPr lang="fr-FR" dirty="0"/>
          </a:p>
          <a:p>
            <a:r>
              <a:rPr lang="fr-FR" dirty="0"/>
              <a:t>___________________</a:t>
            </a:r>
          </a:p>
          <a:p>
            <a:r>
              <a:rPr lang="fr-FR" dirty="0"/>
              <a:t>___________________</a:t>
            </a:r>
          </a:p>
          <a:p>
            <a:r>
              <a:rPr lang="fr-FR" dirty="0"/>
              <a:t>___________________</a:t>
            </a:r>
          </a:p>
          <a:p>
            <a:r>
              <a:rPr lang="fr-FR" dirty="0"/>
              <a:t>___________________</a:t>
            </a:r>
          </a:p>
          <a:p>
            <a:r>
              <a:rPr lang="fr-FR" dirty="0"/>
              <a:t>_________________________________________________________</a:t>
            </a:r>
          </a:p>
        </p:txBody>
      </p:sp>
      <p:sp>
        <p:nvSpPr>
          <p:cNvPr id="19" name="Rectangle 18">
            <a:extLst>
              <a:ext uri="{FF2B5EF4-FFF2-40B4-BE49-F238E27FC236}">
                <a16:creationId xmlns:a16="http://schemas.microsoft.com/office/drawing/2014/main" id="{45A46E5A-9D26-4B13-BD96-F84BC2CCB1EA}"/>
              </a:ext>
            </a:extLst>
          </p:cNvPr>
          <p:cNvSpPr/>
          <p:nvPr/>
        </p:nvSpPr>
        <p:spPr>
          <a:xfrm>
            <a:off x="3191666" y="0"/>
            <a:ext cx="2815716" cy="320768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7364A690-6421-4AD6-BC56-9E692471C006}"/>
              </a:ext>
            </a:extLst>
          </p:cNvPr>
          <p:cNvSpPr/>
          <p:nvPr/>
        </p:nvSpPr>
        <p:spPr>
          <a:xfrm>
            <a:off x="6169971" y="1919663"/>
            <a:ext cx="2815716" cy="251454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E34C083C-8DDA-4581-B603-CAEEA55D4137}"/>
              </a:ext>
            </a:extLst>
          </p:cNvPr>
          <p:cNvSpPr/>
          <p:nvPr/>
        </p:nvSpPr>
        <p:spPr>
          <a:xfrm>
            <a:off x="6178812" y="4586413"/>
            <a:ext cx="2815716" cy="227158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94FEF181-E6BA-44C6-9173-953C8857B269}"/>
              </a:ext>
            </a:extLst>
          </p:cNvPr>
          <p:cNvSpPr txBox="1"/>
          <p:nvPr/>
        </p:nvSpPr>
        <p:spPr>
          <a:xfrm>
            <a:off x="3387739" y="224148"/>
            <a:ext cx="2361063" cy="2585323"/>
          </a:xfrm>
          <a:prstGeom prst="rect">
            <a:avLst/>
          </a:prstGeom>
          <a:noFill/>
        </p:spPr>
        <p:txBody>
          <a:bodyPr wrap="square" rtlCol="0">
            <a:spAutoFit/>
          </a:bodyPr>
          <a:lstStyle/>
          <a:p>
            <a:r>
              <a:rPr lang="fr-FR" b="1" dirty="0">
                <a:effectLst>
                  <a:outerShdw blurRad="38100" dist="38100" dir="2700000" algn="tl">
                    <a:srgbClr val="000000">
                      <a:alpha val="43137"/>
                    </a:srgbClr>
                  </a:outerShdw>
                </a:effectLst>
              </a:rPr>
              <a:t>Compétences acquises</a:t>
            </a:r>
            <a:r>
              <a:rPr lang="fr-FR" dirty="0"/>
              <a:t>:</a:t>
            </a:r>
          </a:p>
          <a:p>
            <a:endParaRPr lang="fr-FR" dirty="0"/>
          </a:p>
          <a:p>
            <a:r>
              <a:rPr lang="fr-FR" dirty="0"/>
              <a:t>___________________</a:t>
            </a:r>
          </a:p>
          <a:p>
            <a:r>
              <a:rPr lang="fr-FR" dirty="0"/>
              <a:t>___________________</a:t>
            </a:r>
          </a:p>
          <a:p>
            <a:r>
              <a:rPr lang="fr-FR" dirty="0"/>
              <a:t>___________________</a:t>
            </a:r>
          </a:p>
          <a:p>
            <a:r>
              <a:rPr lang="fr-FR" dirty="0"/>
              <a:t>___________________</a:t>
            </a:r>
          </a:p>
          <a:p>
            <a:r>
              <a:rPr lang="fr-FR" dirty="0"/>
              <a:t>_________________________________________________________</a:t>
            </a:r>
          </a:p>
        </p:txBody>
      </p:sp>
      <p:sp>
        <p:nvSpPr>
          <p:cNvPr id="24" name="ZoneTexte 23">
            <a:extLst>
              <a:ext uri="{FF2B5EF4-FFF2-40B4-BE49-F238E27FC236}">
                <a16:creationId xmlns:a16="http://schemas.microsoft.com/office/drawing/2014/main" id="{D4D7B77D-FA13-46DE-9851-22C48FA3E0A4}"/>
              </a:ext>
            </a:extLst>
          </p:cNvPr>
          <p:cNvSpPr txBox="1"/>
          <p:nvPr/>
        </p:nvSpPr>
        <p:spPr>
          <a:xfrm>
            <a:off x="6397297" y="2001090"/>
            <a:ext cx="2361063" cy="2308324"/>
          </a:xfrm>
          <a:prstGeom prst="rect">
            <a:avLst/>
          </a:prstGeom>
          <a:noFill/>
        </p:spPr>
        <p:txBody>
          <a:bodyPr wrap="square" rtlCol="0">
            <a:spAutoFit/>
          </a:bodyPr>
          <a:lstStyle/>
          <a:p>
            <a:r>
              <a:rPr lang="fr-FR" b="1" dirty="0">
                <a:effectLst>
                  <a:outerShdw blurRad="38100" dist="38100" dir="2700000" algn="tl">
                    <a:srgbClr val="000000">
                      <a:alpha val="43137"/>
                    </a:srgbClr>
                  </a:outerShdw>
                </a:effectLst>
              </a:rPr>
              <a:t>Compétences acquises</a:t>
            </a:r>
            <a:r>
              <a:rPr lang="fr-FR" dirty="0"/>
              <a:t>:</a:t>
            </a:r>
          </a:p>
          <a:p>
            <a:endParaRPr lang="fr-FR" dirty="0"/>
          </a:p>
          <a:p>
            <a:r>
              <a:rPr lang="fr-FR" dirty="0"/>
              <a:t>___________________</a:t>
            </a:r>
          </a:p>
          <a:p>
            <a:r>
              <a:rPr lang="fr-FR" dirty="0"/>
              <a:t>___________________</a:t>
            </a:r>
          </a:p>
          <a:p>
            <a:r>
              <a:rPr lang="fr-FR" dirty="0"/>
              <a:t>___________________</a:t>
            </a:r>
          </a:p>
          <a:p>
            <a:r>
              <a:rPr lang="fr-FR" dirty="0"/>
              <a:t>___________________</a:t>
            </a:r>
          </a:p>
          <a:p>
            <a:r>
              <a:rPr lang="fr-FR" dirty="0"/>
              <a:t>______________________________________</a:t>
            </a:r>
          </a:p>
        </p:txBody>
      </p:sp>
      <p:sp>
        <p:nvSpPr>
          <p:cNvPr id="25" name="ZoneTexte 24">
            <a:extLst>
              <a:ext uri="{FF2B5EF4-FFF2-40B4-BE49-F238E27FC236}">
                <a16:creationId xmlns:a16="http://schemas.microsoft.com/office/drawing/2014/main" id="{4C554E92-01DB-4095-BFB1-BD815F3211C7}"/>
              </a:ext>
            </a:extLst>
          </p:cNvPr>
          <p:cNvSpPr txBox="1"/>
          <p:nvPr/>
        </p:nvSpPr>
        <p:spPr>
          <a:xfrm>
            <a:off x="6406138" y="4634334"/>
            <a:ext cx="2361063" cy="2031325"/>
          </a:xfrm>
          <a:prstGeom prst="rect">
            <a:avLst/>
          </a:prstGeom>
          <a:noFill/>
        </p:spPr>
        <p:txBody>
          <a:bodyPr wrap="square" rtlCol="0">
            <a:spAutoFit/>
          </a:bodyPr>
          <a:lstStyle/>
          <a:p>
            <a:r>
              <a:rPr lang="fr-FR" b="1" dirty="0">
                <a:effectLst>
                  <a:outerShdw blurRad="38100" dist="38100" dir="2700000" algn="tl">
                    <a:srgbClr val="000000">
                      <a:alpha val="43137"/>
                    </a:srgbClr>
                  </a:outerShdw>
                </a:effectLst>
              </a:rPr>
              <a:t>Compétences acquises</a:t>
            </a:r>
            <a:r>
              <a:rPr lang="fr-FR" dirty="0"/>
              <a:t>:</a:t>
            </a:r>
          </a:p>
          <a:p>
            <a:endParaRPr lang="fr-FR" dirty="0"/>
          </a:p>
          <a:p>
            <a:r>
              <a:rPr lang="fr-FR" dirty="0"/>
              <a:t>___________________</a:t>
            </a:r>
          </a:p>
          <a:p>
            <a:r>
              <a:rPr lang="fr-FR" dirty="0"/>
              <a:t>___________________</a:t>
            </a:r>
          </a:p>
          <a:p>
            <a:r>
              <a:rPr lang="fr-FR" dirty="0"/>
              <a:t>___________________</a:t>
            </a:r>
          </a:p>
          <a:p>
            <a:r>
              <a:rPr lang="fr-FR" dirty="0"/>
              <a:t>___________________</a:t>
            </a:r>
          </a:p>
          <a:p>
            <a:r>
              <a:rPr lang="fr-FR" dirty="0"/>
              <a:t>___________________</a:t>
            </a:r>
          </a:p>
        </p:txBody>
      </p:sp>
      <p:sp>
        <p:nvSpPr>
          <p:cNvPr id="26" name="ZoneTexte 25">
            <a:extLst>
              <a:ext uri="{FF2B5EF4-FFF2-40B4-BE49-F238E27FC236}">
                <a16:creationId xmlns:a16="http://schemas.microsoft.com/office/drawing/2014/main" id="{66302DBB-0447-4C59-AB9C-F10186C658B6}"/>
              </a:ext>
            </a:extLst>
          </p:cNvPr>
          <p:cNvSpPr txBox="1"/>
          <p:nvPr/>
        </p:nvSpPr>
        <p:spPr>
          <a:xfrm>
            <a:off x="9293793" y="4792670"/>
            <a:ext cx="2552131" cy="646331"/>
          </a:xfrm>
          <a:prstGeom prst="rect">
            <a:avLst/>
          </a:prstGeom>
          <a:noFill/>
        </p:spPr>
        <p:txBody>
          <a:bodyPr wrap="square" rtlCol="0">
            <a:spAutoFit/>
          </a:bodyPr>
          <a:lstStyle/>
          <a:p>
            <a:r>
              <a:rPr lang="fr-FR" b="1" dirty="0">
                <a:solidFill>
                  <a:schemeClr val="bg1"/>
                </a:solidFill>
                <a:effectLst>
                  <a:outerShdw blurRad="38100" dist="38100" dir="2700000" algn="tl">
                    <a:srgbClr val="000000">
                      <a:alpha val="43137"/>
                    </a:srgbClr>
                  </a:outerShdw>
                </a:effectLst>
              </a:rPr>
              <a:t>Poste: _______________</a:t>
            </a:r>
          </a:p>
          <a:p>
            <a:r>
              <a:rPr lang="fr-FR" b="1" dirty="0">
                <a:solidFill>
                  <a:schemeClr val="bg1"/>
                </a:solidFill>
                <a:effectLst>
                  <a:outerShdw blurRad="38100" dist="38100" dir="2700000" algn="tl">
                    <a:srgbClr val="000000">
                      <a:alpha val="43137"/>
                    </a:srgbClr>
                  </a:outerShdw>
                </a:effectLst>
              </a:rPr>
              <a:t>Année : ______________</a:t>
            </a:r>
          </a:p>
        </p:txBody>
      </p:sp>
    </p:spTree>
    <p:extLst>
      <p:ext uri="{BB962C8B-B14F-4D97-AF65-F5344CB8AC3E}">
        <p14:creationId xmlns:p14="http://schemas.microsoft.com/office/powerpoint/2010/main" val="3427369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pour une image  9">
            <a:extLst>
              <a:ext uri="{FF2B5EF4-FFF2-40B4-BE49-F238E27FC236}">
                <a16:creationId xmlns:a16="http://schemas.microsoft.com/office/drawing/2014/main" id="{CEFD1E50-C9F2-4F0D-BFD4-DC23DD83699F}"/>
              </a:ext>
            </a:extLst>
          </p:cNvPr>
          <p:cNvPicPr>
            <a:picLocks noGrp="1" noChangeAspect="1"/>
          </p:cNvPicPr>
          <p:nvPr>
            <p:ph type="pic" sz="quarter" idx="12"/>
          </p:nvPr>
        </p:nvPicPr>
        <p:blipFill>
          <a:blip r:embed="rId2"/>
          <a:srcRect t="17356" b="17356"/>
          <a:stretch>
            <a:fillRect/>
          </a:stretch>
        </p:blipFill>
        <p:spPr/>
      </p:pic>
      <p:pic>
        <p:nvPicPr>
          <p:cNvPr id="12" name="Espace réservé pour une image  11">
            <a:extLst>
              <a:ext uri="{FF2B5EF4-FFF2-40B4-BE49-F238E27FC236}">
                <a16:creationId xmlns:a16="http://schemas.microsoft.com/office/drawing/2014/main" id="{A96C6C72-4545-437E-8F5A-87E84EF12742}"/>
              </a:ext>
            </a:extLst>
          </p:cNvPr>
          <p:cNvPicPr>
            <a:picLocks noGrp="1" noChangeAspect="1"/>
          </p:cNvPicPr>
          <p:nvPr>
            <p:ph type="pic" sz="quarter" idx="15"/>
          </p:nvPr>
        </p:nvPicPr>
        <p:blipFill>
          <a:blip r:embed="rId3"/>
          <a:srcRect l="27938" r="27938"/>
          <a:stretch>
            <a:fillRect/>
          </a:stretch>
        </p:blipFill>
        <p:spPr>
          <a:xfrm>
            <a:off x="9161077" y="0"/>
            <a:ext cx="2817564" cy="4434205"/>
          </a:xfrm>
        </p:spPr>
      </p:pic>
      <p:sp>
        <p:nvSpPr>
          <p:cNvPr id="8" name="Rectangle 7">
            <a:extLst>
              <a:ext uri="{FF2B5EF4-FFF2-40B4-BE49-F238E27FC236}">
                <a16:creationId xmlns:a16="http://schemas.microsoft.com/office/drawing/2014/main" id="{525396BC-F4A7-423E-BC20-BAD92A33CC08}"/>
              </a:ext>
            </a:extLst>
          </p:cNvPr>
          <p:cNvSpPr/>
          <p:nvPr/>
        </p:nvSpPr>
        <p:spPr>
          <a:xfrm>
            <a:off x="213361" y="1241946"/>
            <a:ext cx="2815716" cy="317568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55DF7797-3507-40F1-A500-47BDAC4BD924}"/>
              </a:ext>
            </a:extLst>
          </p:cNvPr>
          <p:cNvSpPr txBox="1"/>
          <p:nvPr/>
        </p:nvSpPr>
        <p:spPr>
          <a:xfrm>
            <a:off x="341194" y="245660"/>
            <a:ext cx="2552131" cy="646331"/>
          </a:xfrm>
          <a:prstGeom prst="rect">
            <a:avLst/>
          </a:prstGeom>
          <a:noFill/>
        </p:spPr>
        <p:txBody>
          <a:bodyPr wrap="square" rtlCol="0">
            <a:spAutoFit/>
          </a:bodyPr>
          <a:lstStyle/>
          <a:p>
            <a:r>
              <a:rPr lang="fr-FR" b="1" dirty="0">
                <a:solidFill>
                  <a:schemeClr val="bg1"/>
                </a:solidFill>
                <a:effectLst>
                  <a:outerShdw blurRad="38100" dist="38100" dir="2700000" algn="tl">
                    <a:srgbClr val="000000">
                      <a:alpha val="43137"/>
                    </a:srgbClr>
                  </a:outerShdw>
                </a:effectLst>
              </a:rPr>
              <a:t>Poste: _______________</a:t>
            </a:r>
          </a:p>
          <a:p>
            <a:r>
              <a:rPr lang="fr-FR" b="1" dirty="0">
                <a:solidFill>
                  <a:schemeClr val="bg1"/>
                </a:solidFill>
                <a:effectLst>
                  <a:outerShdw blurRad="38100" dist="38100" dir="2700000" algn="tl">
                    <a:srgbClr val="000000">
                      <a:alpha val="43137"/>
                    </a:srgbClr>
                  </a:outerShdw>
                </a:effectLst>
              </a:rPr>
              <a:t>Année : ______________</a:t>
            </a:r>
          </a:p>
        </p:txBody>
      </p:sp>
      <p:sp>
        <p:nvSpPr>
          <p:cNvPr id="16" name="ZoneTexte 15">
            <a:extLst>
              <a:ext uri="{FF2B5EF4-FFF2-40B4-BE49-F238E27FC236}">
                <a16:creationId xmlns:a16="http://schemas.microsoft.com/office/drawing/2014/main" id="{1404C0EF-2F11-458C-9E41-4663F40159DA}"/>
              </a:ext>
            </a:extLst>
          </p:cNvPr>
          <p:cNvSpPr txBox="1"/>
          <p:nvPr/>
        </p:nvSpPr>
        <p:spPr>
          <a:xfrm>
            <a:off x="3327417" y="3507506"/>
            <a:ext cx="2552131" cy="646331"/>
          </a:xfrm>
          <a:prstGeom prst="rect">
            <a:avLst/>
          </a:prstGeom>
          <a:noFill/>
        </p:spPr>
        <p:txBody>
          <a:bodyPr wrap="square" rtlCol="0">
            <a:spAutoFit/>
          </a:bodyPr>
          <a:lstStyle/>
          <a:p>
            <a:r>
              <a:rPr lang="fr-FR" b="1" dirty="0">
                <a:solidFill>
                  <a:schemeClr val="bg1"/>
                </a:solidFill>
                <a:effectLst>
                  <a:outerShdw blurRad="38100" dist="38100" dir="2700000" algn="tl">
                    <a:srgbClr val="000000">
                      <a:alpha val="43137"/>
                    </a:srgbClr>
                  </a:outerShdw>
                </a:effectLst>
              </a:rPr>
              <a:t>Poste: _______________</a:t>
            </a:r>
          </a:p>
          <a:p>
            <a:r>
              <a:rPr lang="fr-FR" b="1" dirty="0">
                <a:solidFill>
                  <a:schemeClr val="bg1"/>
                </a:solidFill>
                <a:effectLst>
                  <a:outerShdw blurRad="38100" dist="38100" dir="2700000" algn="tl">
                    <a:srgbClr val="000000">
                      <a:alpha val="43137"/>
                    </a:srgbClr>
                  </a:outerShdw>
                </a:effectLst>
              </a:rPr>
              <a:t>Année : ______________</a:t>
            </a:r>
          </a:p>
        </p:txBody>
      </p:sp>
      <p:sp>
        <p:nvSpPr>
          <p:cNvPr id="17" name="ZoneTexte 16">
            <a:extLst>
              <a:ext uri="{FF2B5EF4-FFF2-40B4-BE49-F238E27FC236}">
                <a16:creationId xmlns:a16="http://schemas.microsoft.com/office/drawing/2014/main" id="{BD3E4581-F67B-47DB-A4A3-656236B61F2F}"/>
              </a:ext>
            </a:extLst>
          </p:cNvPr>
          <p:cNvSpPr txBox="1"/>
          <p:nvPr/>
        </p:nvSpPr>
        <p:spPr>
          <a:xfrm>
            <a:off x="6310605" y="245659"/>
            <a:ext cx="2552131" cy="646331"/>
          </a:xfrm>
          <a:prstGeom prst="rect">
            <a:avLst/>
          </a:prstGeom>
          <a:noFill/>
        </p:spPr>
        <p:txBody>
          <a:bodyPr wrap="square" rtlCol="0">
            <a:spAutoFit/>
          </a:bodyPr>
          <a:lstStyle/>
          <a:p>
            <a:r>
              <a:rPr lang="fr-FR" b="1" dirty="0">
                <a:solidFill>
                  <a:schemeClr val="bg1"/>
                </a:solidFill>
                <a:effectLst>
                  <a:outerShdw blurRad="38100" dist="38100" dir="2700000" algn="tl">
                    <a:srgbClr val="000000">
                      <a:alpha val="43137"/>
                    </a:srgbClr>
                  </a:outerShdw>
                </a:effectLst>
              </a:rPr>
              <a:t>Poste: _______________</a:t>
            </a:r>
          </a:p>
          <a:p>
            <a:r>
              <a:rPr lang="fr-FR" b="1" dirty="0">
                <a:solidFill>
                  <a:schemeClr val="bg1"/>
                </a:solidFill>
                <a:effectLst>
                  <a:outerShdw blurRad="38100" dist="38100" dir="2700000" algn="tl">
                    <a:srgbClr val="000000">
                      <a:alpha val="43137"/>
                    </a:srgbClr>
                  </a:outerShdw>
                </a:effectLst>
              </a:rPr>
              <a:t>Année : ______________</a:t>
            </a:r>
          </a:p>
        </p:txBody>
      </p:sp>
      <p:sp>
        <p:nvSpPr>
          <p:cNvPr id="18" name="ZoneTexte 17">
            <a:extLst>
              <a:ext uri="{FF2B5EF4-FFF2-40B4-BE49-F238E27FC236}">
                <a16:creationId xmlns:a16="http://schemas.microsoft.com/office/drawing/2014/main" id="{FBD7D684-6F4F-4E2D-A77E-E59060F3E923}"/>
              </a:ext>
            </a:extLst>
          </p:cNvPr>
          <p:cNvSpPr txBox="1"/>
          <p:nvPr/>
        </p:nvSpPr>
        <p:spPr>
          <a:xfrm>
            <a:off x="436728" y="1587843"/>
            <a:ext cx="2361063" cy="2585323"/>
          </a:xfrm>
          <a:prstGeom prst="rect">
            <a:avLst/>
          </a:prstGeom>
          <a:noFill/>
        </p:spPr>
        <p:txBody>
          <a:bodyPr wrap="square" rtlCol="0">
            <a:spAutoFit/>
          </a:bodyPr>
          <a:lstStyle/>
          <a:p>
            <a:r>
              <a:rPr lang="fr-FR" b="1" dirty="0">
                <a:effectLst>
                  <a:outerShdw blurRad="38100" dist="38100" dir="2700000" algn="tl">
                    <a:srgbClr val="000000">
                      <a:alpha val="43137"/>
                    </a:srgbClr>
                  </a:outerShdw>
                </a:effectLst>
              </a:rPr>
              <a:t>Compétences acquises</a:t>
            </a:r>
            <a:r>
              <a:rPr lang="fr-FR" dirty="0"/>
              <a:t>:</a:t>
            </a:r>
          </a:p>
          <a:p>
            <a:endParaRPr lang="fr-FR" dirty="0"/>
          </a:p>
          <a:p>
            <a:r>
              <a:rPr lang="fr-FR" dirty="0"/>
              <a:t>___________________</a:t>
            </a:r>
          </a:p>
          <a:p>
            <a:r>
              <a:rPr lang="fr-FR" dirty="0"/>
              <a:t>___________________</a:t>
            </a:r>
          </a:p>
          <a:p>
            <a:r>
              <a:rPr lang="fr-FR" dirty="0"/>
              <a:t>___________________</a:t>
            </a:r>
          </a:p>
          <a:p>
            <a:r>
              <a:rPr lang="fr-FR" dirty="0"/>
              <a:t>___________________</a:t>
            </a:r>
          </a:p>
          <a:p>
            <a:r>
              <a:rPr lang="fr-FR" dirty="0"/>
              <a:t>_________________________________________________________</a:t>
            </a:r>
          </a:p>
        </p:txBody>
      </p:sp>
      <p:sp>
        <p:nvSpPr>
          <p:cNvPr id="19" name="Rectangle 18">
            <a:extLst>
              <a:ext uri="{FF2B5EF4-FFF2-40B4-BE49-F238E27FC236}">
                <a16:creationId xmlns:a16="http://schemas.microsoft.com/office/drawing/2014/main" id="{45A46E5A-9D26-4B13-BD96-F84BC2CCB1EA}"/>
              </a:ext>
            </a:extLst>
          </p:cNvPr>
          <p:cNvSpPr/>
          <p:nvPr/>
        </p:nvSpPr>
        <p:spPr>
          <a:xfrm>
            <a:off x="3191666" y="0"/>
            <a:ext cx="2815716" cy="320768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7364A690-6421-4AD6-BC56-9E692471C006}"/>
              </a:ext>
            </a:extLst>
          </p:cNvPr>
          <p:cNvSpPr/>
          <p:nvPr/>
        </p:nvSpPr>
        <p:spPr>
          <a:xfrm>
            <a:off x="6169971" y="1919663"/>
            <a:ext cx="2815716" cy="251454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E34C083C-8DDA-4581-B603-CAEEA55D4137}"/>
              </a:ext>
            </a:extLst>
          </p:cNvPr>
          <p:cNvSpPr/>
          <p:nvPr/>
        </p:nvSpPr>
        <p:spPr>
          <a:xfrm>
            <a:off x="6178812" y="4586413"/>
            <a:ext cx="2815716" cy="227158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94FEF181-E6BA-44C6-9173-953C8857B269}"/>
              </a:ext>
            </a:extLst>
          </p:cNvPr>
          <p:cNvSpPr txBox="1"/>
          <p:nvPr/>
        </p:nvSpPr>
        <p:spPr>
          <a:xfrm>
            <a:off x="3387739" y="224148"/>
            <a:ext cx="2361063" cy="2585323"/>
          </a:xfrm>
          <a:prstGeom prst="rect">
            <a:avLst/>
          </a:prstGeom>
          <a:noFill/>
        </p:spPr>
        <p:txBody>
          <a:bodyPr wrap="square" rtlCol="0">
            <a:spAutoFit/>
          </a:bodyPr>
          <a:lstStyle/>
          <a:p>
            <a:r>
              <a:rPr lang="fr-FR" b="1" dirty="0">
                <a:effectLst>
                  <a:outerShdw blurRad="38100" dist="38100" dir="2700000" algn="tl">
                    <a:srgbClr val="000000">
                      <a:alpha val="43137"/>
                    </a:srgbClr>
                  </a:outerShdw>
                </a:effectLst>
              </a:rPr>
              <a:t>Compétences acquises</a:t>
            </a:r>
            <a:r>
              <a:rPr lang="fr-FR" dirty="0"/>
              <a:t>:</a:t>
            </a:r>
          </a:p>
          <a:p>
            <a:endParaRPr lang="fr-FR" dirty="0"/>
          </a:p>
          <a:p>
            <a:r>
              <a:rPr lang="fr-FR" dirty="0"/>
              <a:t>___________________</a:t>
            </a:r>
          </a:p>
          <a:p>
            <a:r>
              <a:rPr lang="fr-FR" dirty="0"/>
              <a:t>___________________</a:t>
            </a:r>
          </a:p>
          <a:p>
            <a:r>
              <a:rPr lang="fr-FR" dirty="0"/>
              <a:t>___________________</a:t>
            </a:r>
          </a:p>
          <a:p>
            <a:r>
              <a:rPr lang="fr-FR" dirty="0"/>
              <a:t>___________________</a:t>
            </a:r>
          </a:p>
          <a:p>
            <a:r>
              <a:rPr lang="fr-FR" dirty="0"/>
              <a:t>_________________________________________________________</a:t>
            </a:r>
          </a:p>
        </p:txBody>
      </p:sp>
      <p:sp>
        <p:nvSpPr>
          <p:cNvPr id="24" name="ZoneTexte 23">
            <a:extLst>
              <a:ext uri="{FF2B5EF4-FFF2-40B4-BE49-F238E27FC236}">
                <a16:creationId xmlns:a16="http://schemas.microsoft.com/office/drawing/2014/main" id="{D4D7B77D-FA13-46DE-9851-22C48FA3E0A4}"/>
              </a:ext>
            </a:extLst>
          </p:cNvPr>
          <p:cNvSpPr txBox="1"/>
          <p:nvPr/>
        </p:nvSpPr>
        <p:spPr>
          <a:xfrm>
            <a:off x="6397297" y="2001090"/>
            <a:ext cx="2361063" cy="2308324"/>
          </a:xfrm>
          <a:prstGeom prst="rect">
            <a:avLst/>
          </a:prstGeom>
          <a:noFill/>
        </p:spPr>
        <p:txBody>
          <a:bodyPr wrap="square" rtlCol="0">
            <a:spAutoFit/>
          </a:bodyPr>
          <a:lstStyle/>
          <a:p>
            <a:r>
              <a:rPr lang="fr-FR" b="1" dirty="0">
                <a:effectLst>
                  <a:outerShdw blurRad="38100" dist="38100" dir="2700000" algn="tl">
                    <a:srgbClr val="000000">
                      <a:alpha val="43137"/>
                    </a:srgbClr>
                  </a:outerShdw>
                </a:effectLst>
              </a:rPr>
              <a:t>Compétences acquises</a:t>
            </a:r>
            <a:r>
              <a:rPr lang="fr-FR" dirty="0"/>
              <a:t>:</a:t>
            </a:r>
          </a:p>
          <a:p>
            <a:endParaRPr lang="fr-FR" dirty="0"/>
          </a:p>
          <a:p>
            <a:r>
              <a:rPr lang="fr-FR" dirty="0"/>
              <a:t>___________________</a:t>
            </a:r>
          </a:p>
          <a:p>
            <a:r>
              <a:rPr lang="fr-FR" dirty="0"/>
              <a:t>___________________</a:t>
            </a:r>
          </a:p>
          <a:p>
            <a:r>
              <a:rPr lang="fr-FR" dirty="0"/>
              <a:t>___________________</a:t>
            </a:r>
          </a:p>
          <a:p>
            <a:r>
              <a:rPr lang="fr-FR" dirty="0"/>
              <a:t>___________________</a:t>
            </a:r>
          </a:p>
          <a:p>
            <a:r>
              <a:rPr lang="fr-FR" dirty="0"/>
              <a:t>______________________________________</a:t>
            </a:r>
          </a:p>
        </p:txBody>
      </p:sp>
      <p:sp>
        <p:nvSpPr>
          <p:cNvPr id="25" name="ZoneTexte 24">
            <a:extLst>
              <a:ext uri="{FF2B5EF4-FFF2-40B4-BE49-F238E27FC236}">
                <a16:creationId xmlns:a16="http://schemas.microsoft.com/office/drawing/2014/main" id="{4C554E92-01DB-4095-BFB1-BD815F3211C7}"/>
              </a:ext>
            </a:extLst>
          </p:cNvPr>
          <p:cNvSpPr txBox="1"/>
          <p:nvPr/>
        </p:nvSpPr>
        <p:spPr>
          <a:xfrm>
            <a:off x="6406138" y="4634334"/>
            <a:ext cx="2361063" cy="2031325"/>
          </a:xfrm>
          <a:prstGeom prst="rect">
            <a:avLst/>
          </a:prstGeom>
          <a:noFill/>
        </p:spPr>
        <p:txBody>
          <a:bodyPr wrap="square" rtlCol="0">
            <a:spAutoFit/>
          </a:bodyPr>
          <a:lstStyle/>
          <a:p>
            <a:r>
              <a:rPr lang="fr-FR" b="1" dirty="0">
                <a:effectLst>
                  <a:outerShdw blurRad="38100" dist="38100" dir="2700000" algn="tl">
                    <a:srgbClr val="000000">
                      <a:alpha val="43137"/>
                    </a:srgbClr>
                  </a:outerShdw>
                </a:effectLst>
              </a:rPr>
              <a:t>Compétences acquises</a:t>
            </a:r>
            <a:r>
              <a:rPr lang="fr-FR" dirty="0"/>
              <a:t>:</a:t>
            </a:r>
          </a:p>
          <a:p>
            <a:endParaRPr lang="fr-FR" dirty="0"/>
          </a:p>
          <a:p>
            <a:r>
              <a:rPr lang="fr-FR" dirty="0"/>
              <a:t>___________________</a:t>
            </a:r>
          </a:p>
          <a:p>
            <a:r>
              <a:rPr lang="fr-FR" dirty="0"/>
              <a:t>___________________</a:t>
            </a:r>
          </a:p>
          <a:p>
            <a:r>
              <a:rPr lang="fr-FR" dirty="0"/>
              <a:t>___________________</a:t>
            </a:r>
          </a:p>
          <a:p>
            <a:r>
              <a:rPr lang="fr-FR" dirty="0"/>
              <a:t>___________________</a:t>
            </a:r>
          </a:p>
          <a:p>
            <a:r>
              <a:rPr lang="fr-FR" dirty="0"/>
              <a:t>___________________</a:t>
            </a:r>
          </a:p>
        </p:txBody>
      </p:sp>
      <p:sp>
        <p:nvSpPr>
          <p:cNvPr id="26" name="ZoneTexte 25">
            <a:extLst>
              <a:ext uri="{FF2B5EF4-FFF2-40B4-BE49-F238E27FC236}">
                <a16:creationId xmlns:a16="http://schemas.microsoft.com/office/drawing/2014/main" id="{66302DBB-0447-4C59-AB9C-F10186C658B6}"/>
              </a:ext>
            </a:extLst>
          </p:cNvPr>
          <p:cNvSpPr txBox="1"/>
          <p:nvPr/>
        </p:nvSpPr>
        <p:spPr>
          <a:xfrm>
            <a:off x="9293793" y="4792670"/>
            <a:ext cx="2552131" cy="646331"/>
          </a:xfrm>
          <a:prstGeom prst="rect">
            <a:avLst/>
          </a:prstGeom>
          <a:noFill/>
        </p:spPr>
        <p:txBody>
          <a:bodyPr wrap="square" rtlCol="0">
            <a:spAutoFit/>
          </a:bodyPr>
          <a:lstStyle/>
          <a:p>
            <a:r>
              <a:rPr lang="fr-FR" b="1" dirty="0">
                <a:solidFill>
                  <a:schemeClr val="bg1"/>
                </a:solidFill>
                <a:effectLst>
                  <a:outerShdw blurRad="38100" dist="38100" dir="2700000" algn="tl">
                    <a:srgbClr val="000000">
                      <a:alpha val="43137"/>
                    </a:srgbClr>
                  </a:outerShdw>
                </a:effectLst>
              </a:rPr>
              <a:t>Poste: _______________</a:t>
            </a:r>
          </a:p>
          <a:p>
            <a:r>
              <a:rPr lang="fr-FR" b="1" dirty="0">
                <a:solidFill>
                  <a:schemeClr val="bg1"/>
                </a:solidFill>
                <a:effectLst>
                  <a:outerShdw blurRad="38100" dist="38100" dir="2700000" algn="tl">
                    <a:srgbClr val="000000">
                      <a:alpha val="43137"/>
                    </a:srgbClr>
                  </a:outerShdw>
                </a:effectLst>
              </a:rPr>
              <a:t>Année : ______________</a:t>
            </a:r>
          </a:p>
        </p:txBody>
      </p:sp>
    </p:spTree>
    <p:extLst>
      <p:ext uri="{BB962C8B-B14F-4D97-AF65-F5344CB8AC3E}">
        <p14:creationId xmlns:p14="http://schemas.microsoft.com/office/powerpoint/2010/main" val="904049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F46920-AE69-47D0-8CBA-9126DEB98E8F}"/>
              </a:ext>
            </a:extLst>
          </p:cNvPr>
          <p:cNvSpPr>
            <a:spLocks noGrp="1"/>
          </p:cNvSpPr>
          <p:nvPr>
            <p:ph type="title"/>
          </p:nvPr>
        </p:nvSpPr>
        <p:spPr>
          <a:xfrm>
            <a:off x="2565400" y="2537750"/>
            <a:ext cx="7252505" cy="891250"/>
          </a:xfrm>
        </p:spPr>
        <p:txBody>
          <a:bodyPr/>
          <a:lstStyle/>
          <a:p>
            <a:r>
              <a:rPr lang="fr-FR" dirty="0"/>
              <a:t>Vos Expériences Personnelles</a:t>
            </a:r>
          </a:p>
        </p:txBody>
      </p:sp>
      <p:sp>
        <p:nvSpPr>
          <p:cNvPr id="3" name="Espace réservé du texte 2">
            <a:extLst>
              <a:ext uri="{FF2B5EF4-FFF2-40B4-BE49-F238E27FC236}">
                <a16:creationId xmlns:a16="http://schemas.microsoft.com/office/drawing/2014/main" id="{D9EA1625-84FC-41FA-A17F-93C4BA3F5CA3}"/>
              </a:ext>
            </a:extLst>
          </p:cNvPr>
          <p:cNvSpPr>
            <a:spLocks noGrp="1"/>
          </p:cNvSpPr>
          <p:nvPr>
            <p:ph type="body" sz="quarter" idx="14"/>
          </p:nvPr>
        </p:nvSpPr>
        <p:spPr>
          <a:xfrm>
            <a:off x="2565400" y="4195470"/>
            <a:ext cx="7252504" cy="1045270"/>
          </a:xfrm>
        </p:spPr>
        <p:txBody>
          <a:bodyPr>
            <a:normAutofit fontScale="92500" lnSpcReduction="20000"/>
          </a:bodyPr>
          <a:lstStyle/>
          <a:p>
            <a:r>
              <a:rPr lang="fr-FR" b="1" i="1" dirty="0">
                <a:effectLst>
                  <a:outerShdw blurRad="38100" dist="38100" dir="2700000" algn="tl">
                    <a:srgbClr val="000000">
                      <a:alpha val="43137"/>
                    </a:srgbClr>
                  </a:outerShdw>
                </a:effectLst>
                <a:latin typeface="Trebuchet MS" panose="020B0603020202020204" pitchFamily="34" charset="0"/>
              </a:rPr>
              <a:t>Chaque jour est une nouvelle expérience et chaque expérience doit faire espérer un nouveau jour.</a:t>
            </a:r>
          </a:p>
          <a:p>
            <a:r>
              <a:rPr lang="fr-FR" b="1" i="1" dirty="0">
                <a:effectLst>
                  <a:outerShdw blurRad="38100" dist="38100" dir="2700000" algn="tl">
                    <a:srgbClr val="000000">
                      <a:alpha val="43137"/>
                    </a:srgbClr>
                  </a:outerShdw>
                </a:effectLst>
                <a:latin typeface="Trebuchet MS" panose="020B0603020202020204" pitchFamily="34" charset="0"/>
              </a:rPr>
              <a:t>			</a:t>
            </a:r>
          </a:p>
          <a:p>
            <a:r>
              <a:rPr lang="fr-FR" b="1" i="1" dirty="0">
                <a:effectLst>
                  <a:outerShdw blurRad="38100" dist="38100" dir="2700000" algn="tl">
                    <a:srgbClr val="000000">
                      <a:alpha val="43137"/>
                    </a:srgbClr>
                  </a:outerShdw>
                </a:effectLst>
                <a:latin typeface="Trebuchet MS" panose="020B0603020202020204" pitchFamily="34" charset="0"/>
              </a:rPr>
              <a:t>				Jean Jacques Rousseau</a:t>
            </a:r>
          </a:p>
        </p:txBody>
      </p:sp>
    </p:spTree>
    <p:extLst>
      <p:ext uri="{BB962C8B-B14F-4D97-AF65-F5344CB8AC3E}">
        <p14:creationId xmlns:p14="http://schemas.microsoft.com/office/powerpoint/2010/main" val="486971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pour une image  9">
            <a:extLst>
              <a:ext uri="{FF2B5EF4-FFF2-40B4-BE49-F238E27FC236}">
                <a16:creationId xmlns:a16="http://schemas.microsoft.com/office/drawing/2014/main" id="{CEFD1E50-C9F2-4F0D-BFD4-DC23DD83699F}"/>
              </a:ext>
            </a:extLst>
          </p:cNvPr>
          <p:cNvPicPr>
            <a:picLocks noGrp="1" noChangeAspect="1"/>
          </p:cNvPicPr>
          <p:nvPr>
            <p:ph type="pic" sz="quarter" idx="12"/>
          </p:nvPr>
        </p:nvPicPr>
        <p:blipFill>
          <a:blip r:embed="rId2"/>
          <a:srcRect t="17356" b="17356"/>
          <a:stretch>
            <a:fillRect/>
          </a:stretch>
        </p:blipFill>
        <p:spPr/>
      </p:pic>
      <p:pic>
        <p:nvPicPr>
          <p:cNvPr id="12" name="Espace réservé pour une image  11">
            <a:extLst>
              <a:ext uri="{FF2B5EF4-FFF2-40B4-BE49-F238E27FC236}">
                <a16:creationId xmlns:a16="http://schemas.microsoft.com/office/drawing/2014/main" id="{A96C6C72-4545-437E-8F5A-87E84EF12742}"/>
              </a:ext>
            </a:extLst>
          </p:cNvPr>
          <p:cNvPicPr>
            <a:picLocks noGrp="1" noChangeAspect="1"/>
          </p:cNvPicPr>
          <p:nvPr>
            <p:ph type="pic" sz="quarter" idx="15"/>
          </p:nvPr>
        </p:nvPicPr>
        <p:blipFill>
          <a:blip r:embed="rId3"/>
          <a:srcRect l="27938" r="27938"/>
          <a:stretch>
            <a:fillRect/>
          </a:stretch>
        </p:blipFill>
        <p:spPr>
          <a:xfrm>
            <a:off x="9161077" y="0"/>
            <a:ext cx="2817564" cy="4434205"/>
          </a:xfrm>
        </p:spPr>
      </p:pic>
      <p:sp>
        <p:nvSpPr>
          <p:cNvPr id="8" name="Rectangle 7">
            <a:extLst>
              <a:ext uri="{FF2B5EF4-FFF2-40B4-BE49-F238E27FC236}">
                <a16:creationId xmlns:a16="http://schemas.microsoft.com/office/drawing/2014/main" id="{525396BC-F4A7-423E-BC20-BAD92A33CC08}"/>
              </a:ext>
            </a:extLst>
          </p:cNvPr>
          <p:cNvSpPr/>
          <p:nvPr/>
        </p:nvSpPr>
        <p:spPr>
          <a:xfrm>
            <a:off x="213361" y="1241946"/>
            <a:ext cx="2815716" cy="317568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55DF7797-3507-40F1-A500-47BDAC4BD924}"/>
              </a:ext>
            </a:extLst>
          </p:cNvPr>
          <p:cNvSpPr txBox="1"/>
          <p:nvPr/>
        </p:nvSpPr>
        <p:spPr>
          <a:xfrm>
            <a:off x="341194" y="245660"/>
            <a:ext cx="2552131" cy="738664"/>
          </a:xfrm>
          <a:prstGeom prst="rect">
            <a:avLst/>
          </a:prstGeom>
          <a:noFill/>
        </p:spPr>
        <p:txBody>
          <a:bodyPr wrap="square" rtlCol="0">
            <a:spAutoFit/>
          </a:bodyPr>
          <a:lstStyle/>
          <a:p>
            <a:r>
              <a:rPr lang="fr-FR" sz="1400" b="1" dirty="0">
                <a:solidFill>
                  <a:schemeClr val="bg1"/>
                </a:solidFill>
                <a:effectLst>
                  <a:outerShdw blurRad="38100" dist="38100" dir="2700000" algn="tl">
                    <a:srgbClr val="000000">
                      <a:alpha val="43137"/>
                    </a:srgbClr>
                  </a:outerShdw>
                </a:effectLst>
              </a:rPr>
              <a:t>Votre expérience personnelle: </a:t>
            </a:r>
          </a:p>
          <a:p>
            <a:r>
              <a:rPr lang="fr-FR" sz="1400" b="1" dirty="0">
                <a:solidFill>
                  <a:schemeClr val="bg1"/>
                </a:solidFill>
                <a:effectLst>
                  <a:outerShdw blurRad="38100" dist="38100" dir="2700000" algn="tl">
                    <a:srgbClr val="000000">
                      <a:alpha val="43137"/>
                    </a:srgbClr>
                  </a:outerShdw>
                </a:effectLst>
              </a:rPr>
              <a:t>______________________________________________________</a:t>
            </a:r>
          </a:p>
        </p:txBody>
      </p:sp>
      <p:sp>
        <p:nvSpPr>
          <p:cNvPr id="18" name="ZoneTexte 17">
            <a:extLst>
              <a:ext uri="{FF2B5EF4-FFF2-40B4-BE49-F238E27FC236}">
                <a16:creationId xmlns:a16="http://schemas.microsoft.com/office/drawing/2014/main" id="{FBD7D684-6F4F-4E2D-A77E-E59060F3E923}"/>
              </a:ext>
            </a:extLst>
          </p:cNvPr>
          <p:cNvSpPr txBox="1"/>
          <p:nvPr/>
        </p:nvSpPr>
        <p:spPr>
          <a:xfrm>
            <a:off x="436728" y="1587843"/>
            <a:ext cx="2361063" cy="2585323"/>
          </a:xfrm>
          <a:prstGeom prst="rect">
            <a:avLst/>
          </a:prstGeom>
          <a:noFill/>
        </p:spPr>
        <p:txBody>
          <a:bodyPr wrap="square" rtlCol="0">
            <a:spAutoFit/>
          </a:bodyPr>
          <a:lstStyle/>
          <a:p>
            <a:r>
              <a:rPr lang="fr-FR" b="1" dirty="0">
                <a:effectLst>
                  <a:outerShdw blurRad="38100" dist="38100" dir="2700000" algn="tl">
                    <a:srgbClr val="000000">
                      <a:alpha val="43137"/>
                    </a:srgbClr>
                  </a:outerShdw>
                </a:effectLst>
              </a:rPr>
              <a:t>Compétences acquises</a:t>
            </a:r>
            <a:r>
              <a:rPr lang="fr-FR" dirty="0"/>
              <a:t>:</a:t>
            </a:r>
          </a:p>
          <a:p>
            <a:endParaRPr lang="fr-FR" dirty="0"/>
          </a:p>
          <a:p>
            <a:r>
              <a:rPr lang="fr-FR" dirty="0"/>
              <a:t>___________________</a:t>
            </a:r>
          </a:p>
          <a:p>
            <a:r>
              <a:rPr lang="fr-FR" dirty="0"/>
              <a:t>___________________</a:t>
            </a:r>
          </a:p>
          <a:p>
            <a:r>
              <a:rPr lang="fr-FR" dirty="0"/>
              <a:t>___________________</a:t>
            </a:r>
          </a:p>
          <a:p>
            <a:r>
              <a:rPr lang="fr-FR" dirty="0"/>
              <a:t>___________________</a:t>
            </a:r>
          </a:p>
          <a:p>
            <a:r>
              <a:rPr lang="fr-FR" dirty="0"/>
              <a:t>_________________________________________________________</a:t>
            </a:r>
          </a:p>
        </p:txBody>
      </p:sp>
      <p:sp>
        <p:nvSpPr>
          <p:cNvPr id="19" name="Rectangle 18">
            <a:extLst>
              <a:ext uri="{FF2B5EF4-FFF2-40B4-BE49-F238E27FC236}">
                <a16:creationId xmlns:a16="http://schemas.microsoft.com/office/drawing/2014/main" id="{45A46E5A-9D26-4B13-BD96-F84BC2CCB1EA}"/>
              </a:ext>
            </a:extLst>
          </p:cNvPr>
          <p:cNvSpPr/>
          <p:nvPr/>
        </p:nvSpPr>
        <p:spPr>
          <a:xfrm>
            <a:off x="3191666" y="0"/>
            <a:ext cx="2815716" cy="320768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7364A690-6421-4AD6-BC56-9E692471C006}"/>
              </a:ext>
            </a:extLst>
          </p:cNvPr>
          <p:cNvSpPr/>
          <p:nvPr/>
        </p:nvSpPr>
        <p:spPr>
          <a:xfrm>
            <a:off x="6169971" y="1919663"/>
            <a:ext cx="2815716" cy="251454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E34C083C-8DDA-4581-B603-CAEEA55D4137}"/>
              </a:ext>
            </a:extLst>
          </p:cNvPr>
          <p:cNvSpPr/>
          <p:nvPr/>
        </p:nvSpPr>
        <p:spPr>
          <a:xfrm>
            <a:off x="6178812" y="4586413"/>
            <a:ext cx="2815716" cy="227158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94FEF181-E6BA-44C6-9173-953C8857B269}"/>
              </a:ext>
            </a:extLst>
          </p:cNvPr>
          <p:cNvSpPr txBox="1"/>
          <p:nvPr/>
        </p:nvSpPr>
        <p:spPr>
          <a:xfrm>
            <a:off x="3387739" y="224148"/>
            <a:ext cx="2361063" cy="2585323"/>
          </a:xfrm>
          <a:prstGeom prst="rect">
            <a:avLst/>
          </a:prstGeom>
          <a:noFill/>
        </p:spPr>
        <p:txBody>
          <a:bodyPr wrap="square" rtlCol="0">
            <a:spAutoFit/>
          </a:bodyPr>
          <a:lstStyle/>
          <a:p>
            <a:r>
              <a:rPr lang="fr-FR" b="1" dirty="0">
                <a:effectLst>
                  <a:outerShdw blurRad="38100" dist="38100" dir="2700000" algn="tl">
                    <a:srgbClr val="000000">
                      <a:alpha val="43137"/>
                    </a:srgbClr>
                  </a:outerShdw>
                </a:effectLst>
              </a:rPr>
              <a:t>Compétences acquises</a:t>
            </a:r>
            <a:r>
              <a:rPr lang="fr-FR" dirty="0"/>
              <a:t>:</a:t>
            </a:r>
          </a:p>
          <a:p>
            <a:endParaRPr lang="fr-FR" dirty="0"/>
          </a:p>
          <a:p>
            <a:r>
              <a:rPr lang="fr-FR" dirty="0"/>
              <a:t>___________________</a:t>
            </a:r>
          </a:p>
          <a:p>
            <a:r>
              <a:rPr lang="fr-FR" dirty="0"/>
              <a:t>___________________</a:t>
            </a:r>
          </a:p>
          <a:p>
            <a:r>
              <a:rPr lang="fr-FR" dirty="0"/>
              <a:t>___________________</a:t>
            </a:r>
          </a:p>
          <a:p>
            <a:r>
              <a:rPr lang="fr-FR" dirty="0"/>
              <a:t>___________________</a:t>
            </a:r>
          </a:p>
          <a:p>
            <a:r>
              <a:rPr lang="fr-FR" dirty="0"/>
              <a:t>_________________________________________________________</a:t>
            </a:r>
          </a:p>
        </p:txBody>
      </p:sp>
      <p:sp>
        <p:nvSpPr>
          <p:cNvPr id="24" name="ZoneTexte 23">
            <a:extLst>
              <a:ext uri="{FF2B5EF4-FFF2-40B4-BE49-F238E27FC236}">
                <a16:creationId xmlns:a16="http://schemas.microsoft.com/office/drawing/2014/main" id="{D4D7B77D-FA13-46DE-9851-22C48FA3E0A4}"/>
              </a:ext>
            </a:extLst>
          </p:cNvPr>
          <p:cNvSpPr txBox="1"/>
          <p:nvPr/>
        </p:nvSpPr>
        <p:spPr>
          <a:xfrm>
            <a:off x="6397297" y="2001090"/>
            <a:ext cx="2361063" cy="2308324"/>
          </a:xfrm>
          <a:prstGeom prst="rect">
            <a:avLst/>
          </a:prstGeom>
          <a:noFill/>
        </p:spPr>
        <p:txBody>
          <a:bodyPr wrap="square" rtlCol="0">
            <a:spAutoFit/>
          </a:bodyPr>
          <a:lstStyle/>
          <a:p>
            <a:r>
              <a:rPr lang="fr-FR" b="1" dirty="0">
                <a:effectLst>
                  <a:outerShdw blurRad="38100" dist="38100" dir="2700000" algn="tl">
                    <a:srgbClr val="000000">
                      <a:alpha val="43137"/>
                    </a:srgbClr>
                  </a:outerShdw>
                </a:effectLst>
              </a:rPr>
              <a:t>Compétences acquises</a:t>
            </a:r>
            <a:r>
              <a:rPr lang="fr-FR" dirty="0"/>
              <a:t>:</a:t>
            </a:r>
          </a:p>
          <a:p>
            <a:endParaRPr lang="fr-FR" dirty="0"/>
          </a:p>
          <a:p>
            <a:r>
              <a:rPr lang="fr-FR" dirty="0"/>
              <a:t>___________________</a:t>
            </a:r>
          </a:p>
          <a:p>
            <a:r>
              <a:rPr lang="fr-FR" dirty="0"/>
              <a:t>___________________</a:t>
            </a:r>
          </a:p>
          <a:p>
            <a:r>
              <a:rPr lang="fr-FR" dirty="0"/>
              <a:t>___________________</a:t>
            </a:r>
          </a:p>
          <a:p>
            <a:r>
              <a:rPr lang="fr-FR" dirty="0"/>
              <a:t>___________________</a:t>
            </a:r>
          </a:p>
          <a:p>
            <a:r>
              <a:rPr lang="fr-FR" dirty="0"/>
              <a:t>______________________________________</a:t>
            </a:r>
          </a:p>
        </p:txBody>
      </p:sp>
      <p:sp>
        <p:nvSpPr>
          <p:cNvPr id="25" name="ZoneTexte 24">
            <a:extLst>
              <a:ext uri="{FF2B5EF4-FFF2-40B4-BE49-F238E27FC236}">
                <a16:creationId xmlns:a16="http://schemas.microsoft.com/office/drawing/2014/main" id="{4C554E92-01DB-4095-BFB1-BD815F3211C7}"/>
              </a:ext>
            </a:extLst>
          </p:cNvPr>
          <p:cNvSpPr txBox="1"/>
          <p:nvPr/>
        </p:nvSpPr>
        <p:spPr>
          <a:xfrm>
            <a:off x="6406138" y="4634334"/>
            <a:ext cx="2361063" cy="2031325"/>
          </a:xfrm>
          <a:prstGeom prst="rect">
            <a:avLst/>
          </a:prstGeom>
          <a:noFill/>
        </p:spPr>
        <p:txBody>
          <a:bodyPr wrap="square" rtlCol="0">
            <a:spAutoFit/>
          </a:bodyPr>
          <a:lstStyle/>
          <a:p>
            <a:r>
              <a:rPr lang="fr-FR" b="1" dirty="0">
                <a:effectLst>
                  <a:outerShdw blurRad="38100" dist="38100" dir="2700000" algn="tl">
                    <a:srgbClr val="000000">
                      <a:alpha val="43137"/>
                    </a:srgbClr>
                  </a:outerShdw>
                </a:effectLst>
              </a:rPr>
              <a:t>Compétences acquises</a:t>
            </a:r>
            <a:r>
              <a:rPr lang="fr-FR" dirty="0"/>
              <a:t>:</a:t>
            </a:r>
          </a:p>
          <a:p>
            <a:endParaRPr lang="fr-FR" dirty="0"/>
          </a:p>
          <a:p>
            <a:r>
              <a:rPr lang="fr-FR" dirty="0"/>
              <a:t>___________________</a:t>
            </a:r>
          </a:p>
          <a:p>
            <a:r>
              <a:rPr lang="fr-FR" dirty="0"/>
              <a:t>___________________</a:t>
            </a:r>
          </a:p>
          <a:p>
            <a:r>
              <a:rPr lang="fr-FR" dirty="0"/>
              <a:t>___________________</a:t>
            </a:r>
          </a:p>
          <a:p>
            <a:r>
              <a:rPr lang="fr-FR" dirty="0"/>
              <a:t>___________________</a:t>
            </a:r>
          </a:p>
          <a:p>
            <a:r>
              <a:rPr lang="fr-FR" dirty="0"/>
              <a:t>___________________</a:t>
            </a:r>
          </a:p>
        </p:txBody>
      </p:sp>
      <p:sp>
        <p:nvSpPr>
          <p:cNvPr id="22" name="ZoneTexte 21">
            <a:extLst>
              <a:ext uri="{FF2B5EF4-FFF2-40B4-BE49-F238E27FC236}">
                <a16:creationId xmlns:a16="http://schemas.microsoft.com/office/drawing/2014/main" id="{DEC21D2C-4B90-4D52-B825-2C94ECAFBF48}"/>
              </a:ext>
            </a:extLst>
          </p:cNvPr>
          <p:cNvSpPr txBox="1"/>
          <p:nvPr/>
        </p:nvSpPr>
        <p:spPr>
          <a:xfrm>
            <a:off x="6301762" y="192341"/>
            <a:ext cx="2552131" cy="738664"/>
          </a:xfrm>
          <a:prstGeom prst="rect">
            <a:avLst/>
          </a:prstGeom>
          <a:noFill/>
        </p:spPr>
        <p:txBody>
          <a:bodyPr wrap="square" rtlCol="0">
            <a:spAutoFit/>
          </a:bodyPr>
          <a:lstStyle/>
          <a:p>
            <a:r>
              <a:rPr lang="fr-FR" sz="1400" b="1" dirty="0">
                <a:solidFill>
                  <a:schemeClr val="bg1"/>
                </a:solidFill>
                <a:effectLst>
                  <a:outerShdw blurRad="38100" dist="38100" dir="2700000" algn="tl">
                    <a:srgbClr val="000000">
                      <a:alpha val="43137"/>
                    </a:srgbClr>
                  </a:outerShdw>
                </a:effectLst>
              </a:rPr>
              <a:t>Votre expérience personnelle: </a:t>
            </a:r>
          </a:p>
          <a:p>
            <a:r>
              <a:rPr lang="fr-FR" sz="1400" b="1" dirty="0">
                <a:solidFill>
                  <a:schemeClr val="bg1"/>
                </a:solidFill>
                <a:effectLst>
                  <a:outerShdw blurRad="38100" dist="38100" dir="2700000" algn="tl">
                    <a:srgbClr val="000000">
                      <a:alpha val="43137"/>
                    </a:srgbClr>
                  </a:outerShdw>
                </a:effectLst>
              </a:rPr>
              <a:t>______________________________________________________</a:t>
            </a:r>
          </a:p>
        </p:txBody>
      </p:sp>
      <p:sp>
        <p:nvSpPr>
          <p:cNvPr id="27" name="ZoneTexte 26">
            <a:extLst>
              <a:ext uri="{FF2B5EF4-FFF2-40B4-BE49-F238E27FC236}">
                <a16:creationId xmlns:a16="http://schemas.microsoft.com/office/drawing/2014/main" id="{3DFDFD65-EFEA-484F-A5DB-B96E763586A6}"/>
              </a:ext>
            </a:extLst>
          </p:cNvPr>
          <p:cNvSpPr txBox="1"/>
          <p:nvPr/>
        </p:nvSpPr>
        <p:spPr>
          <a:xfrm>
            <a:off x="3336261" y="3450425"/>
            <a:ext cx="2552131" cy="738664"/>
          </a:xfrm>
          <a:prstGeom prst="rect">
            <a:avLst/>
          </a:prstGeom>
          <a:noFill/>
        </p:spPr>
        <p:txBody>
          <a:bodyPr wrap="square" rtlCol="0">
            <a:spAutoFit/>
          </a:bodyPr>
          <a:lstStyle/>
          <a:p>
            <a:r>
              <a:rPr lang="fr-FR" sz="1400" b="1" dirty="0">
                <a:solidFill>
                  <a:schemeClr val="bg1"/>
                </a:solidFill>
                <a:effectLst>
                  <a:outerShdw blurRad="38100" dist="38100" dir="2700000" algn="tl">
                    <a:srgbClr val="000000">
                      <a:alpha val="43137"/>
                    </a:srgbClr>
                  </a:outerShdw>
                </a:effectLst>
              </a:rPr>
              <a:t>Votre expérience personnelle: </a:t>
            </a:r>
          </a:p>
          <a:p>
            <a:r>
              <a:rPr lang="fr-FR" sz="1400" b="1" dirty="0">
                <a:solidFill>
                  <a:schemeClr val="bg1"/>
                </a:solidFill>
                <a:effectLst>
                  <a:outerShdw blurRad="38100" dist="38100" dir="2700000" algn="tl">
                    <a:srgbClr val="000000">
                      <a:alpha val="43137"/>
                    </a:srgbClr>
                  </a:outerShdw>
                </a:effectLst>
              </a:rPr>
              <a:t>______________________________________________________</a:t>
            </a:r>
          </a:p>
        </p:txBody>
      </p:sp>
      <p:sp>
        <p:nvSpPr>
          <p:cNvPr id="28" name="ZoneTexte 27">
            <a:extLst>
              <a:ext uri="{FF2B5EF4-FFF2-40B4-BE49-F238E27FC236}">
                <a16:creationId xmlns:a16="http://schemas.microsoft.com/office/drawing/2014/main" id="{184941E6-C360-4640-90F0-166E387B7924}"/>
              </a:ext>
            </a:extLst>
          </p:cNvPr>
          <p:cNvSpPr txBox="1"/>
          <p:nvPr/>
        </p:nvSpPr>
        <p:spPr>
          <a:xfrm>
            <a:off x="9293793" y="4765344"/>
            <a:ext cx="2552131" cy="738664"/>
          </a:xfrm>
          <a:prstGeom prst="rect">
            <a:avLst/>
          </a:prstGeom>
          <a:noFill/>
        </p:spPr>
        <p:txBody>
          <a:bodyPr wrap="square" rtlCol="0">
            <a:spAutoFit/>
          </a:bodyPr>
          <a:lstStyle/>
          <a:p>
            <a:r>
              <a:rPr lang="fr-FR" sz="1400" b="1" dirty="0">
                <a:solidFill>
                  <a:schemeClr val="bg1"/>
                </a:solidFill>
                <a:effectLst>
                  <a:outerShdw blurRad="38100" dist="38100" dir="2700000" algn="tl">
                    <a:srgbClr val="000000">
                      <a:alpha val="43137"/>
                    </a:srgbClr>
                  </a:outerShdw>
                </a:effectLst>
              </a:rPr>
              <a:t>Votre expérience personnelle: </a:t>
            </a:r>
          </a:p>
          <a:p>
            <a:r>
              <a:rPr lang="fr-FR" sz="1400" b="1" dirty="0">
                <a:solidFill>
                  <a:schemeClr val="bg1"/>
                </a:solidFill>
                <a:effectLst>
                  <a:outerShdw blurRad="38100" dist="38100" dir="2700000" algn="tl">
                    <a:srgbClr val="000000">
                      <a:alpha val="43137"/>
                    </a:srgbClr>
                  </a:outerShdw>
                </a:effectLst>
              </a:rPr>
              <a:t>______________________________________________________</a:t>
            </a:r>
          </a:p>
        </p:txBody>
      </p:sp>
    </p:spTree>
    <p:extLst>
      <p:ext uri="{BB962C8B-B14F-4D97-AF65-F5344CB8AC3E}">
        <p14:creationId xmlns:p14="http://schemas.microsoft.com/office/powerpoint/2010/main" val="3156143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B7FAA3A-DB15-420A-B409-7C775B6FF5D3}"/>
              </a:ext>
            </a:extLst>
          </p:cNvPr>
          <p:cNvSpPr>
            <a:spLocks noGrp="1"/>
          </p:cNvSpPr>
          <p:nvPr>
            <p:ph type="title"/>
          </p:nvPr>
        </p:nvSpPr>
        <p:spPr/>
        <p:txBody>
          <a:bodyPr/>
          <a:lstStyle/>
          <a:p>
            <a:r>
              <a:rPr lang="fr-FR" dirty="0"/>
              <a:t>Ce que je désire faire</a:t>
            </a:r>
          </a:p>
        </p:txBody>
      </p:sp>
    </p:spTree>
    <p:extLst>
      <p:ext uri="{BB962C8B-B14F-4D97-AF65-F5344CB8AC3E}">
        <p14:creationId xmlns:p14="http://schemas.microsoft.com/office/powerpoint/2010/main" val="3734599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441C0E-C6D8-4D27-A045-14F77F0C473C}"/>
              </a:ext>
            </a:extLst>
          </p:cNvPr>
          <p:cNvSpPr>
            <a:spLocks noGrp="1"/>
          </p:cNvSpPr>
          <p:nvPr>
            <p:ph type="title"/>
          </p:nvPr>
        </p:nvSpPr>
        <p:spPr>
          <a:xfrm>
            <a:off x="2565399" y="2547155"/>
            <a:ext cx="7252505" cy="891250"/>
          </a:xfrm>
        </p:spPr>
        <p:txBody>
          <a:bodyPr/>
          <a:lstStyle/>
          <a:p>
            <a:r>
              <a:rPr lang="fr-FR" dirty="0"/>
              <a:t>Ce que je désire ne plus faire</a:t>
            </a:r>
          </a:p>
        </p:txBody>
      </p:sp>
    </p:spTree>
    <p:extLst>
      <p:ext uri="{BB962C8B-B14F-4D97-AF65-F5344CB8AC3E}">
        <p14:creationId xmlns:p14="http://schemas.microsoft.com/office/powerpoint/2010/main" val="969277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B11BAC48-F4C4-46FB-96DC-423C381AC284}"/>
              </a:ext>
            </a:extLst>
          </p:cNvPr>
          <p:cNvSpPr>
            <a:spLocks noGrp="1"/>
          </p:cNvSpPr>
          <p:nvPr>
            <p:ph type="title"/>
          </p:nvPr>
        </p:nvSpPr>
        <p:spPr>
          <a:xfrm>
            <a:off x="826626" y="3217985"/>
            <a:ext cx="2657979" cy="1534901"/>
          </a:xfrm>
        </p:spPr>
        <p:txBody>
          <a:bodyPr rtlCol="0"/>
          <a:lstStyle/>
          <a:p>
            <a:pPr rtl="0"/>
            <a:r>
              <a:rPr lang="fr-FR" dirty="0"/>
              <a:t>Le Concept</a:t>
            </a:r>
          </a:p>
        </p:txBody>
      </p:sp>
      <p:sp>
        <p:nvSpPr>
          <p:cNvPr id="36" name="Espace réservé du texte 35">
            <a:extLst>
              <a:ext uri="{FF2B5EF4-FFF2-40B4-BE49-F238E27FC236}">
                <a16:creationId xmlns:a16="http://schemas.microsoft.com/office/drawing/2014/main" id="{0391FA66-BCDC-4C12-B812-A0DEE14539EE}"/>
              </a:ext>
            </a:extLst>
          </p:cNvPr>
          <p:cNvSpPr>
            <a:spLocks noGrp="1"/>
          </p:cNvSpPr>
          <p:nvPr>
            <p:ph type="body" sz="quarter" idx="11"/>
          </p:nvPr>
        </p:nvSpPr>
        <p:spPr>
          <a:xfrm>
            <a:off x="4155313" y="879710"/>
            <a:ext cx="4294206" cy="5165490"/>
          </a:xfrm>
        </p:spPr>
        <p:txBody>
          <a:bodyPr rtlCol="0">
            <a:normAutofit/>
          </a:bodyPr>
          <a:lstStyle/>
          <a:p>
            <a:pPr algn="just" rtl="0"/>
            <a:r>
              <a:rPr lang="fr-FR" dirty="0"/>
              <a:t>Cet outil a été créé afin de vous accompagner dans l’élaboration de votre projet professionnel. Il s’agit ici d’identifier une activité professionnelle, un métier et mettre en place une stratégie afin d’atteindre sa cible.</a:t>
            </a:r>
          </a:p>
          <a:p>
            <a:pPr algn="just" rtl="0"/>
            <a:endParaRPr lang="fr-FR" dirty="0"/>
          </a:p>
          <a:p>
            <a:pPr algn="just"/>
            <a:r>
              <a:rPr lang="fr-FR" dirty="0"/>
              <a:t>Afin d’y arriver, il faut dans un premier temps partir de soi, apprendre à se connaître, faire le, bilan de nos acquis , et de nos désirs. </a:t>
            </a:r>
          </a:p>
          <a:p>
            <a:pPr algn="just"/>
            <a:endParaRPr lang="fr-FR" dirty="0"/>
          </a:p>
          <a:p>
            <a:pPr algn="just" rtl="0"/>
            <a:r>
              <a:rPr lang="fr-FR" dirty="0"/>
              <a:t>Ensuite il faudra faire une exploration des possibles et se confronter à la réalité professionnelle.</a:t>
            </a:r>
          </a:p>
          <a:p>
            <a:pPr algn="just" rtl="0"/>
            <a:endParaRPr lang="fr-FR" dirty="0"/>
          </a:p>
          <a:p>
            <a:pPr algn="just" rtl="0"/>
            <a:r>
              <a:rPr lang="fr-FR" dirty="0"/>
              <a:t>Et pour finir, monter un plan d’action pour prétendre à un retour à l’emploi</a:t>
            </a:r>
          </a:p>
        </p:txBody>
      </p:sp>
      <p:pic>
        <p:nvPicPr>
          <p:cNvPr id="12" name="Espace réservé d’image 11" title="Décoratif"/>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a:xfrm flipH="1">
            <a:off x="8634413" y="812800"/>
            <a:ext cx="3557587" cy="5232400"/>
          </a:xfrm>
        </p:spPr>
      </p:pic>
    </p:spTree>
    <p:extLst>
      <p:ext uri="{BB962C8B-B14F-4D97-AF65-F5344CB8AC3E}">
        <p14:creationId xmlns:p14="http://schemas.microsoft.com/office/powerpoint/2010/main" val="2130115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3F4F9B7-D154-48CD-9703-E03E24A02A58}"/>
              </a:ext>
            </a:extLst>
          </p:cNvPr>
          <p:cNvPicPr>
            <a:picLocks noChangeAspect="1"/>
          </p:cNvPicPr>
          <p:nvPr/>
        </p:nvPicPr>
        <p:blipFill>
          <a:blip r:embed="rId2"/>
          <a:stretch>
            <a:fillRect/>
          </a:stretch>
        </p:blipFill>
        <p:spPr>
          <a:xfrm>
            <a:off x="3835023" y="2286000"/>
            <a:ext cx="4521954" cy="2129838"/>
          </a:xfrm>
          <a:prstGeom prst="rect">
            <a:avLst/>
          </a:prstGeom>
        </p:spPr>
      </p:pic>
      <p:sp>
        <p:nvSpPr>
          <p:cNvPr id="9" name="Rectangle : coins arrondis 8">
            <a:extLst>
              <a:ext uri="{FF2B5EF4-FFF2-40B4-BE49-F238E27FC236}">
                <a16:creationId xmlns:a16="http://schemas.microsoft.com/office/drawing/2014/main" id="{A39D5950-2FEB-4458-9BC4-7AB48C8A0F28}"/>
              </a:ext>
            </a:extLst>
          </p:cNvPr>
          <p:cNvSpPr/>
          <p:nvPr/>
        </p:nvSpPr>
        <p:spPr>
          <a:xfrm>
            <a:off x="1" y="0"/>
            <a:ext cx="3684896" cy="6858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3B53C12D-C617-4A06-BFE4-0A317F4FD8A4}"/>
              </a:ext>
            </a:extLst>
          </p:cNvPr>
          <p:cNvSpPr/>
          <p:nvPr/>
        </p:nvSpPr>
        <p:spPr>
          <a:xfrm>
            <a:off x="8507103" y="0"/>
            <a:ext cx="3684896" cy="685799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40975D67-6B54-42BF-8C15-0A3B172A7E52}"/>
              </a:ext>
            </a:extLst>
          </p:cNvPr>
          <p:cNvSpPr txBox="1"/>
          <p:nvPr/>
        </p:nvSpPr>
        <p:spPr>
          <a:xfrm>
            <a:off x="341194" y="682388"/>
            <a:ext cx="3043451" cy="5632311"/>
          </a:xfrm>
          <a:prstGeom prst="rect">
            <a:avLst/>
          </a:prstGeom>
          <a:noFill/>
        </p:spPr>
        <p:txBody>
          <a:bodyPr wrap="square" rtlCol="0">
            <a:spAutoFit/>
          </a:bodyPr>
          <a:lstStyle/>
          <a:p>
            <a:pPr algn="ctr"/>
            <a:r>
              <a:rPr lang="fr-FR" b="1" dirty="0">
                <a:solidFill>
                  <a:schemeClr val="bg1"/>
                </a:solidFill>
                <a:effectLst>
                  <a:outerShdw blurRad="38100" dist="38100" dir="2700000" algn="tl">
                    <a:srgbClr val="000000">
                      <a:alpha val="43137"/>
                    </a:srgbClr>
                  </a:outerShdw>
                </a:effectLst>
              </a:rPr>
              <a:t>Ce que j’aime faire :</a:t>
            </a:r>
          </a:p>
          <a:p>
            <a:pPr algn="ctr"/>
            <a:endParaRPr lang="fr-FR" b="1" dirty="0">
              <a:solidFill>
                <a:schemeClr val="bg1"/>
              </a:solidFill>
              <a:effectLst>
                <a:outerShdw blurRad="38100" dist="38100" dir="2700000" algn="tl">
                  <a:srgbClr val="000000">
                    <a:alpha val="43137"/>
                  </a:srgbClr>
                </a:outerShdw>
              </a:effectLst>
            </a:endParaRPr>
          </a:p>
          <a:p>
            <a:pPr algn="ctr"/>
            <a:r>
              <a:rPr lang="fr-FR" b="1" dirty="0">
                <a:solidFill>
                  <a:schemeClr val="bg1"/>
                </a:solidFill>
                <a:effectLst>
                  <a:outerShdw blurRad="38100" dist="38100" dir="2700000" algn="tl">
                    <a:srgbClr val="000000">
                      <a:alpha val="43137"/>
                    </a:srgbClr>
                  </a:outerShdw>
                </a:effectLst>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2" name="ZoneTexte 11">
            <a:extLst>
              <a:ext uri="{FF2B5EF4-FFF2-40B4-BE49-F238E27FC236}">
                <a16:creationId xmlns:a16="http://schemas.microsoft.com/office/drawing/2014/main" id="{18355858-6403-44F3-B495-0867FF3C1EA8}"/>
              </a:ext>
            </a:extLst>
          </p:cNvPr>
          <p:cNvSpPr txBox="1"/>
          <p:nvPr/>
        </p:nvSpPr>
        <p:spPr>
          <a:xfrm>
            <a:off x="8832375" y="612844"/>
            <a:ext cx="3043451" cy="5632311"/>
          </a:xfrm>
          <a:prstGeom prst="rect">
            <a:avLst/>
          </a:prstGeom>
          <a:noFill/>
        </p:spPr>
        <p:txBody>
          <a:bodyPr wrap="square" rtlCol="0">
            <a:spAutoFit/>
          </a:bodyPr>
          <a:lstStyle/>
          <a:p>
            <a:pPr algn="ctr"/>
            <a:r>
              <a:rPr lang="fr-FR" b="1" dirty="0">
                <a:solidFill>
                  <a:schemeClr val="bg1"/>
                </a:solidFill>
                <a:effectLst>
                  <a:outerShdw blurRad="38100" dist="38100" dir="2700000" algn="tl">
                    <a:srgbClr val="000000">
                      <a:alpha val="43137"/>
                    </a:srgbClr>
                  </a:outerShdw>
                </a:effectLst>
              </a:rPr>
              <a:t>Ce que je n’aime pas faire :</a:t>
            </a:r>
          </a:p>
          <a:p>
            <a:pPr algn="ctr"/>
            <a:endParaRPr lang="fr-FR" b="1" dirty="0">
              <a:solidFill>
                <a:schemeClr val="bg1"/>
              </a:solidFill>
              <a:effectLst>
                <a:outerShdw blurRad="38100" dist="38100" dir="2700000" algn="tl">
                  <a:srgbClr val="000000">
                    <a:alpha val="43137"/>
                  </a:srgbClr>
                </a:outerShdw>
              </a:effectLst>
            </a:endParaRPr>
          </a:p>
          <a:p>
            <a:pPr algn="ctr"/>
            <a:r>
              <a:rPr lang="fr-FR" b="1" dirty="0">
                <a:solidFill>
                  <a:schemeClr val="bg1"/>
                </a:solidFill>
                <a:effectLst>
                  <a:outerShdw blurRad="38100" dist="38100" dir="2700000" algn="tl">
                    <a:srgbClr val="000000">
                      <a:alpha val="43137"/>
                    </a:srgbClr>
                  </a:outerShdw>
                </a:effectLst>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896599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577946A2-8DCE-4047-9CAE-38128B4BAF3B}"/>
              </a:ext>
            </a:extLst>
          </p:cNvPr>
          <p:cNvSpPr>
            <a:spLocks noGrp="1"/>
          </p:cNvSpPr>
          <p:nvPr>
            <p:ph type="body" sz="quarter" idx="11"/>
          </p:nvPr>
        </p:nvSpPr>
        <p:spPr>
          <a:solidFill>
            <a:srgbClr val="0F3955"/>
          </a:solidFill>
        </p:spPr>
        <p:txBody>
          <a:bodyPr rtlCol="0"/>
          <a:lstStyle/>
          <a:p>
            <a:pPr rtl="0"/>
            <a:r>
              <a:rPr lang="fr-FR" sz="1800" dirty="0"/>
              <a:t>Le but ici et de faire un bilan le plus complet de sa personne afin de comprendre ses forces, mais aussi pouvoir dégager les faiblesses pour ainsi y remédier. Plus le bilan sera complet, plus il sera facile de mettre en avant les axes de progression</a:t>
            </a:r>
            <a:r>
              <a:rPr lang="fr-FR" sz="1800" b="1" dirty="0"/>
              <a:t>.</a:t>
            </a:r>
          </a:p>
          <a:p>
            <a:pPr rtl="0"/>
            <a:endParaRPr lang="fr-FR" dirty="0"/>
          </a:p>
          <a:p>
            <a:pPr rtl="0"/>
            <a:endParaRPr lang="fr-FR" dirty="0"/>
          </a:p>
          <a:p>
            <a:pPr rtl="0"/>
            <a:r>
              <a:rPr lang="fr-FR" sz="1800" b="1" i="1" dirty="0">
                <a:effectLst>
                  <a:outerShdw blurRad="38100" dist="38100" dir="2700000" algn="tl">
                    <a:srgbClr val="000000">
                      <a:alpha val="43137"/>
                    </a:srgbClr>
                  </a:outerShdw>
                </a:effectLst>
                <a:latin typeface="Trebuchet MS" panose="020B0603020202020204" pitchFamily="34" charset="0"/>
                <a:cs typeface="MV Boli" panose="02000500030200090000" pitchFamily="2" charset="0"/>
              </a:rPr>
              <a:t>Je ne cherche pas à connaître les réponses, je cherche à comprendre les questions.</a:t>
            </a:r>
          </a:p>
          <a:p>
            <a:r>
              <a:rPr lang="fr-FR" b="1" i="1" dirty="0">
                <a:effectLst>
                  <a:outerShdw blurRad="38100" dist="38100" dir="2700000" algn="tl">
                    <a:srgbClr val="000000">
                      <a:alpha val="43137"/>
                    </a:srgbClr>
                  </a:outerShdw>
                </a:effectLst>
                <a:latin typeface="Trebuchet MS" panose="020B0603020202020204" pitchFamily="34" charset="0"/>
                <a:cs typeface="MV Boli" panose="02000500030200090000" pitchFamily="2" charset="0"/>
              </a:rPr>
              <a:t>				Confucius</a:t>
            </a:r>
          </a:p>
          <a:p>
            <a:pPr rtl="0"/>
            <a:endParaRPr lang="fr-FR" sz="1800" dirty="0">
              <a:latin typeface="Harlow Solid Italic" panose="04030604020F02020D02" pitchFamily="82" charset="0"/>
            </a:endParaRPr>
          </a:p>
          <a:p>
            <a:pPr rtl="0"/>
            <a:endParaRPr lang="fr-FR" dirty="0"/>
          </a:p>
        </p:txBody>
      </p:sp>
      <p:sp>
        <p:nvSpPr>
          <p:cNvPr id="8" name="Titre 7">
            <a:extLst>
              <a:ext uri="{FF2B5EF4-FFF2-40B4-BE49-F238E27FC236}">
                <a16:creationId xmlns:a16="http://schemas.microsoft.com/office/drawing/2014/main" id="{3BE52921-898C-4569-9D8A-F1C5E0ABE804}"/>
              </a:ext>
            </a:extLst>
          </p:cNvPr>
          <p:cNvSpPr>
            <a:spLocks noGrp="1"/>
          </p:cNvSpPr>
          <p:nvPr>
            <p:ph type="title"/>
          </p:nvPr>
        </p:nvSpPr>
        <p:spPr>
          <a:xfrm>
            <a:off x="5125867" y="671721"/>
            <a:ext cx="6435524" cy="1325563"/>
          </a:xfrm>
        </p:spPr>
        <p:txBody>
          <a:bodyPr rtlCol="0">
            <a:normAutofit/>
          </a:bodyPr>
          <a:lstStyle/>
          <a:p>
            <a:pPr algn="ctr" rtl="0"/>
            <a:r>
              <a:rPr lang="fr-FR" sz="4000" dirty="0"/>
              <a:t>Partir de soi</a:t>
            </a:r>
          </a:p>
        </p:txBody>
      </p:sp>
      <p:pic>
        <p:nvPicPr>
          <p:cNvPr id="7" name="Espace réservé d’image 6" title="Décoratif"/>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p:pic>
      <p:pic>
        <p:nvPicPr>
          <p:cNvPr id="9" name="Espace réservé d’image 8" title="Décoratif"/>
          <p:cNvPicPr>
            <a:picLocks noGrp="1" noChangeAspect="1"/>
          </p:cNvPicPr>
          <p:nvPr>
            <p:ph type="pic" sz="quarter" idx="12"/>
          </p:nvPr>
        </p:nvPicPr>
        <p:blipFill>
          <a:blip r:embed="rId4" cstate="email">
            <a:extLst>
              <a:ext uri="{28A0092B-C50C-407E-A947-70E740481C1C}">
                <a14:useLocalDpi xmlns:a14="http://schemas.microsoft.com/office/drawing/2010/main"/>
              </a:ext>
            </a:extLst>
          </a:blip>
          <a:srcRect/>
          <a:stretch>
            <a:fillRect/>
          </a:stretch>
        </p:blipFill>
        <p:spPr>
          <a:xfrm>
            <a:off x="971836" y="3428999"/>
            <a:ext cx="3523423" cy="3206186"/>
          </a:xfrm>
        </p:spPr>
      </p:pic>
    </p:spTree>
    <p:extLst>
      <p:ext uri="{BB962C8B-B14F-4D97-AF65-F5344CB8AC3E}">
        <p14:creationId xmlns:p14="http://schemas.microsoft.com/office/powerpoint/2010/main" val="429917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B0A843-BA5F-431A-A4FC-E6743F42E2B9}"/>
              </a:ext>
            </a:extLst>
          </p:cNvPr>
          <p:cNvSpPr>
            <a:spLocks noGrp="1"/>
          </p:cNvSpPr>
          <p:nvPr>
            <p:ph type="title"/>
          </p:nvPr>
        </p:nvSpPr>
        <p:spPr>
          <a:xfrm>
            <a:off x="862466" y="3712901"/>
            <a:ext cx="3429000" cy="1025525"/>
          </a:xfrm>
        </p:spPr>
        <p:txBody>
          <a:bodyPr/>
          <a:lstStyle/>
          <a:p>
            <a:r>
              <a:rPr lang="fr-FR" sz="4400" dirty="0"/>
              <a:t>Situation personnelle</a:t>
            </a:r>
          </a:p>
        </p:txBody>
      </p:sp>
      <p:sp>
        <p:nvSpPr>
          <p:cNvPr id="4" name="Espace réservé du texte 3">
            <a:extLst>
              <a:ext uri="{FF2B5EF4-FFF2-40B4-BE49-F238E27FC236}">
                <a16:creationId xmlns:a16="http://schemas.microsoft.com/office/drawing/2014/main" id="{AAE4AD66-0EDE-4BFC-956C-172718BA8D06}"/>
              </a:ext>
            </a:extLst>
          </p:cNvPr>
          <p:cNvSpPr>
            <a:spLocks noGrp="1"/>
          </p:cNvSpPr>
          <p:nvPr>
            <p:ph type="body" sz="quarter" idx="11"/>
          </p:nvPr>
        </p:nvSpPr>
        <p:spPr>
          <a:xfrm>
            <a:off x="4155313" y="167788"/>
            <a:ext cx="4294206" cy="755650"/>
          </a:xfrm>
        </p:spPr>
        <p:txBody>
          <a:bodyPr>
            <a:normAutofit fontScale="92500"/>
          </a:bodyPr>
          <a:lstStyle/>
          <a:p>
            <a:r>
              <a:rPr lang="fr-FR" b="1" dirty="0"/>
              <a:t>Etat Civil : (Nom, Prénom, Situation familiale) </a:t>
            </a:r>
            <a:r>
              <a:rPr lang="fr-FR" dirty="0"/>
              <a:t>______________________________________________________________________________________</a:t>
            </a:r>
          </a:p>
        </p:txBody>
      </p:sp>
      <p:sp>
        <p:nvSpPr>
          <p:cNvPr id="5" name="Espace réservé du texte 4">
            <a:extLst>
              <a:ext uri="{FF2B5EF4-FFF2-40B4-BE49-F238E27FC236}">
                <a16:creationId xmlns:a16="http://schemas.microsoft.com/office/drawing/2014/main" id="{C6E864BF-65D7-4D4A-B179-A44528CEA12F}"/>
              </a:ext>
            </a:extLst>
          </p:cNvPr>
          <p:cNvSpPr>
            <a:spLocks noGrp="1"/>
          </p:cNvSpPr>
          <p:nvPr>
            <p:ph type="body" sz="quarter" idx="13"/>
          </p:nvPr>
        </p:nvSpPr>
        <p:spPr>
          <a:xfrm>
            <a:off x="4155313" y="1116597"/>
            <a:ext cx="4294206" cy="755650"/>
          </a:xfrm>
        </p:spPr>
        <p:txBody>
          <a:bodyPr/>
          <a:lstStyle/>
          <a:p>
            <a:r>
              <a:rPr lang="fr-FR" b="1" dirty="0"/>
              <a:t>Adresse :</a:t>
            </a:r>
            <a:r>
              <a:rPr lang="fr-FR" dirty="0"/>
              <a:t> ________________________________________________________________________________</a:t>
            </a:r>
          </a:p>
        </p:txBody>
      </p:sp>
      <p:sp>
        <p:nvSpPr>
          <p:cNvPr id="6" name="Espace réservé du texte 5">
            <a:extLst>
              <a:ext uri="{FF2B5EF4-FFF2-40B4-BE49-F238E27FC236}">
                <a16:creationId xmlns:a16="http://schemas.microsoft.com/office/drawing/2014/main" id="{20DF9E61-DDFC-461A-8646-E87F73AD0DD9}"/>
              </a:ext>
            </a:extLst>
          </p:cNvPr>
          <p:cNvSpPr>
            <a:spLocks noGrp="1"/>
          </p:cNvSpPr>
          <p:nvPr>
            <p:ph type="body" sz="quarter" idx="14"/>
          </p:nvPr>
        </p:nvSpPr>
        <p:spPr>
          <a:xfrm>
            <a:off x="4155313" y="2071984"/>
            <a:ext cx="4294206" cy="755650"/>
          </a:xfrm>
        </p:spPr>
        <p:txBody>
          <a:bodyPr/>
          <a:lstStyle/>
          <a:p>
            <a:r>
              <a:rPr lang="fr-FR" b="1" dirty="0"/>
              <a:t>Date et Lieu de Naissance : </a:t>
            </a:r>
            <a:r>
              <a:rPr lang="fr-FR" dirty="0"/>
              <a:t>________________________________________________________________________________</a:t>
            </a:r>
          </a:p>
        </p:txBody>
      </p:sp>
      <p:sp>
        <p:nvSpPr>
          <p:cNvPr id="7" name="Espace réservé du texte 6">
            <a:extLst>
              <a:ext uri="{FF2B5EF4-FFF2-40B4-BE49-F238E27FC236}">
                <a16:creationId xmlns:a16="http://schemas.microsoft.com/office/drawing/2014/main" id="{C9382691-C488-4FF0-9849-F6D1BC8BE814}"/>
              </a:ext>
            </a:extLst>
          </p:cNvPr>
          <p:cNvSpPr>
            <a:spLocks noGrp="1"/>
          </p:cNvSpPr>
          <p:nvPr>
            <p:ph type="body" sz="quarter" idx="15"/>
          </p:nvPr>
        </p:nvSpPr>
        <p:spPr>
          <a:xfrm>
            <a:off x="4155313" y="5116853"/>
            <a:ext cx="4294206" cy="755650"/>
          </a:xfrm>
        </p:spPr>
        <p:txBody>
          <a:bodyPr/>
          <a:lstStyle/>
          <a:p>
            <a:r>
              <a:rPr lang="fr-FR" b="1" dirty="0"/>
              <a:t>Contact : (Téléphone , Mail)</a:t>
            </a:r>
            <a:r>
              <a:rPr lang="fr-FR" dirty="0"/>
              <a:t> ________________________________________________________________________________</a:t>
            </a:r>
          </a:p>
        </p:txBody>
      </p:sp>
      <p:sp>
        <p:nvSpPr>
          <p:cNvPr id="8" name="Espace réservé du texte 7">
            <a:extLst>
              <a:ext uri="{FF2B5EF4-FFF2-40B4-BE49-F238E27FC236}">
                <a16:creationId xmlns:a16="http://schemas.microsoft.com/office/drawing/2014/main" id="{F41A4417-8507-411E-8CE8-EEC9FA914580}"/>
              </a:ext>
            </a:extLst>
          </p:cNvPr>
          <p:cNvSpPr>
            <a:spLocks noGrp="1"/>
          </p:cNvSpPr>
          <p:nvPr>
            <p:ph type="body" sz="quarter" idx="16"/>
          </p:nvPr>
        </p:nvSpPr>
        <p:spPr>
          <a:xfrm>
            <a:off x="4155313" y="2993225"/>
            <a:ext cx="4294206" cy="755650"/>
          </a:xfrm>
        </p:spPr>
        <p:txBody>
          <a:bodyPr/>
          <a:lstStyle/>
          <a:p>
            <a:r>
              <a:rPr lang="fr-FR" b="1" dirty="0"/>
              <a:t>Mobilité : (Permis , déplacements possibles en Km) </a:t>
            </a:r>
            <a:r>
              <a:rPr lang="fr-FR" dirty="0"/>
              <a:t>________________________________________________________________________________</a:t>
            </a:r>
          </a:p>
        </p:txBody>
      </p:sp>
      <p:sp>
        <p:nvSpPr>
          <p:cNvPr id="11" name="Rectangle : coins arrondis 10">
            <a:extLst>
              <a:ext uri="{FF2B5EF4-FFF2-40B4-BE49-F238E27FC236}">
                <a16:creationId xmlns:a16="http://schemas.microsoft.com/office/drawing/2014/main" id="{59F0C02D-F0ED-4F7F-82CD-137DD23DB512}"/>
              </a:ext>
            </a:extLst>
          </p:cNvPr>
          <p:cNvSpPr/>
          <p:nvPr/>
        </p:nvSpPr>
        <p:spPr>
          <a:xfrm>
            <a:off x="8449519" y="360947"/>
            <a:ext cx="3537284" cy="5748635"/>
          </a:xfrm>
          <a:prstGeom prst="roundRect">
            <a:avLst/>
          </a:prstGeom>
          <a:solidFill>
            <a:srgbClr val="0F39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Espace réservé du texte 3">
            <a:extLst>
              <a:ext uri="{FF2B5EF4-FFF2-40B4-BE49-F238E27FC236}">
                <a16:creationId xmlns:a16="http://schemas.microsoft.com/office/drawing/2014/main" id="{8C4409C9-BFD6-4429-9137-D472109865F4}"/>
              </a:ext>
            </a:extLst>
          </p:cNvPr>
          <p:cNvSpPr txBox="1">
            <a:spLocks/>
          </p:cNvSpPr>
          <p:nvPr/>
        </p:nvSpPr>
        <p:spPr>
          <a:xfrm>
            <a:off x="4155313" y="4030367"/>
            <a:ext cx="4294206" cy="75565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dirty="0"/>
              <a:t>Ressources: (ARE , RSA , CAF…) </a:t>
            </a:r>
            <a:r>
              <a:rPr lang="fr-FR" dirty="0"/>
              <a:t>________________________________________________________________________________</a:t>
            </a:r>
          </a:p>
        </p:txBody>
      </p:sp>
      <p:sp>
        <p:nvSpPr>
          <p:cNvPr id="14" name="ZoneTexte 13">
            <a:extLst>
              <a:ext uri="{FF2B5EF4-FFF2-40B4-BE49-F238E27FC236}">
                <a16:creationId xmlns:a16="http://schemas.microsoft.com/office/drawing/2014/main" id="{4EF774A7-31E6-4890-8AE8-B102F7214C37}"/>
              </a:ext>
            </a:extLst>
          </p:cNvPr>
          <p:cNvSpPr txBox="1"/>
          <p:nvPr/>
        </p:nvSpPr>
        <p:spPr>
          <a:xfrm>
            <a:off x="8870624" y="763412"/>
            <a:ext cx="2695074" cy="5324535"/>
          </a:xfrm>
          <a:prstGeom prst="rect">
            <a:avLst/>
          </a:prstGeom>
          <a:noFill/>
        </p:spPr>
        <p:txBody>
          <a:bodyPr wrap="square" rtlCol="0">
            <a:spAutoFit/>
          </a:bodyPr>
          <a:lstStyle/>
          <a:p>
            <a:pPr algn="ctr"/>
            <a:r>
              <a:rPr lang="fr-FR" sz="2000" b="1" dirty="0">
                <a:solidFill>
                  <a:schemeClr val="bg1"/>
                </a:solidFill>
              </a:rPr>
              <a:t>Autres situations que vous aimeriez aborder</a:t>
            </a:r>
          </a:p>
          <a:p>
            <a:pPr algn="ctr"/>
            <a:endParaRPr lang="fr-FR" dirty="0">
              <a:solidFill>
                <a:schemeClr val="bg1"/>
              </a:solidFill>
            </a:endParaRPr>
          </a:p>
          <a:p>
            <a:pPr algn="ctr"/>
            <a:r>
              <a:rPr lang="fr-FR" dirty="0">
                <a:solidFill>
                  <a:schemeClr val="bg1"/>
                </a:solidFill>
              </a:rPr>
              <a:t>__________________________________________________________________________________________________________________________________________________________________________________________________________________</a:t>
            </a:r>
          </a:p>
          <a:p>
            <a:pPr algn="ctr"/>
            <a:endParaRPr lang="fr-FR" dirty="0">
              <a:solidFill>
                <a:schemeClr val="bg1"/>
              </a:solidFill>
            </a:endParaRPr>
          </a:p>
          <a:p>
            <a:pPr algn="ctr"/>
            <a:r>
              <a:rPr lang="fr-FR" sz="1400" b="1" i="1" dirty="0">
                <a:solidFill>
                  <a:schemeClr val="bg1"/>
                </a:solidFill>
                <a:effectLst>
                  <a:outerShdw blurRad="38100" dist="38100" dir="2700000" algn="tl">
                    <a:srgbClr val="000000">
                      <a:alpha val="43137"/>
                    </a:srgbClr>
                  </a:outerShdw>
                </a:effectLst>
                <a:latin typeface="Trebuchet MS" panose="020B0603020202020204" pitchFamily="34" charset="0"/>
              </a:rPr>
              <a:t>Chaque mauvaise situation est une chanson de blues qui attend son heure.</a:t>
            </a:r>
          </a:p>
          <a:p>
            <a:pPr algn="ctr"/>
            <a:endParaRPr lang="fr-FR" sz="1400" b="1" i="1" u="none" strike="noStrike" dirty="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r>
              <a:rPr lang="fr-FR" sz="1400" b="1" i="1" dirty="0">
                <a:solidFill>
                  <a:schemeClr val="bg1"/>
                </a:solidFill>
                <a:effectLst>
                  <a:outerShdw blurRad="38100" dist="38100" dir="2700000" algn="tl">
                    <a:srgbClr val="000000">
                      <a:alpha val="43137"/>
                    </a:srgbClr>
                  </a:outerShdw>
                </a:effectLst>
                <a:latin typeface="Trebuchet MS" panose="020B0603020202020204" pitchFamily="34" charset="0"/>
              </a:rPr>
              <a:t>Amy </a:t>
            </a:r>
            <a:r>
              <a:rPr lang="fr-FR" sz="1400" b="1" i="1" dirty="0" err="1">
                <a:solidFill>
                  <a:schemeClr val="bg1"/>
                </a:solidFill>
                <a:effectLst>
                  <a:outerShdw blurRad="38100" dist="38100" dir="2700000" algn="tl">
                    <a:srgbClr val="000000">
                      <a:alpha val="43137"/>
                    </a:srgbClr>
                  </a:outerShdw>
                </a:effectLst>
                <a:latin typeface="Trebuchet MS" panose="020B0603020202020204" pitchFamily="34" charset="0"/>
              </a:rPr>
              <a:t>Winehouse</a:t>
            </a:r>
            <a:endParaRPr lang="fr-FR" b="1" i="1" dirty="0">
              <a:solidFill>
                <a:schemeClr val="bg1"/>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835058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Espace réservé d’image 16" title="Décoratif"/>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l="53" r="53"/>
          <a:stretch/>
        </p:blipFill>
        <p:spPr/>
      </p:pic>
      <p:sp>
        <p:nvSpPr>
          <p:cNvPr id="5" name="Titre 4">
            <a:extLst>
              <a:ext uri="{FF2B5EF4-FFF2-40B4-BE49-F238E27FC236}">
                <a16:creationId xmlns:a16="http://schemas.microsoft.com/office/drawing/2014/main" id="{44A0257C-3D98-4E46-86D3-1B752C8374C9}"/>
              </a:ext>
            </a:extLst>
          </p:cNvPr>
          <p:cNvSpPr>
            <a:spLocks noGrp="1"/>
          </p:cNvSpPr>
          <p:nvPr>
            <p:ph type="title"/>
          </p:nvPr>
        </p:nvSpPr>
        <p:spPr>
          <a:xfrm>
            <a:off x="300251" y="1659770"/>
            <a:ext cx="4227787" cy="1325563"/>
          </a:xfrm>
        </p:spPr>
        <p:txBody>
          <a:bodyPr rtlCol="0">
            <a:normAutofit fontScale="90000"/>
          </a:bodyPr>
          <a:lstStyle/>
          <a:p>
            <a:r>
              <a:rPr lang="fr-FR" dirty="0"/>
              <a:t>Pourquoi êtes vous ici aujourd’hui ?</a:t>
            </a:r>
          </a:p>
        </p:txBody>
      </p:sp>
      <p:sp>
        <p:nvSpPr>
          <p:cNvPr id="7" name="Espace réservé du texte 6">
            <a:extLst>
              <a:ext uri="{FF2B5EF4-FFF2-40B4-BE49-F238E27FC236}">
                <a16:creationId xmlns:a16="http://schemas.microsoft.com/office/drawing/2014/main" id="{A07FC37E-9058-4ED1-8333-F003F720C943}"/>
              </a:ext>
            </a:extLst>
          </p:cNvPr>
          <p:cNvSpPr>
            <a:spLocks noGrp="1"/>
          </p:cNvSpPr>
          <p:nvPr>
            <p:ph type="body" sz="quarter" idx="12"/>
          </p:nvPr>
        </p:nvSpPr>
        <p:spPr/>
        <p:txBody>
          <a:bodyPr rtlCol="0"/>
          <a:lstStyle/>
          <a:p>
            <a:pPr rtl="0"/>
            <a:r>
              <a:rPr lang="fr-FR" dirty="0"/>
              <a:t>Expliquez de façon la plus complète votre situation aujourd’hui</a:t>
            </a:r>
          </a:p>
        </p:txBody>
      </p:sp>
      <p:sp>
        <p:nvSpPr>
          <p:cNvPr id="8" name="Espace réservé du texte 7">
            <a:extLst>
              <a:ext uri="{FF2B5EF4-FFF2-40B4-BE49-F238E27FC236}">
                <a16:creationId xmlns:a16="http://schemas.microsoft.com/office/drawing/2014/main" id="{8DB1292A-975D-418D-86AF-8C3CD2A23AC3}"/>
              </a:ext>
            </a:extLst>
          </p:cNvPr>
          <p:cNvSpPr>
            <a:spLocks noGrp="1"/>
          </p:cNvSpPr>
          <p:nvPr>
            <p:ph type="body" sz="quarter" idx="15"/>
          </p:nvPr>
        </p:nvSpPr>
        <p:spPr/>
        <p:txBody>
          <a:bodyPr rtlCol="0">
            <a:normAutofit/>
          </a:bodyPr>
          <a:lstStyle/>
          <a:p>
            <a:pPr rtl="0"/>
            <a:r>
              <a:rPr lang="fr-FR"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a:t>
            </a:r>
          </a:p>
        </p:txBody>
      </p:sp>
      <p:sp>
        <p:nvSpPr>
          <p:cNvPr id="9" name="Espace réservé du texte 8"/>
          <p:cNvSpPr>
            <a:spLocks noGrp="1"/>
          </p:cNvSpPr>
          <p:nvPr>
            <p:ph type="body" sz="quarter" idx="16"/>
          </p:nvPr>
        </p:nvSpPr>
        <p:spPr/>
        <p:txBody>
          <a:bodyPr rtlCol="0">
            <a:normAutofit/>
          </a:bodyPr>
          <a:lstStyle/>
          <a:p>
            <a:pPr rtl="0"/>
            <a:r>
              <a:rPr lang="fr-FR" dirty="0"/>
              <a:t>Qui vous envoie vers nous aujourd’hui ?</a:t>
            </a:r>
          </a:p>
          <a:p>
            <a:pPr rtl="0"/>
            <a:r>
              <a:rPr lang="fr-FR" dirty="0"/>
              <a:t>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68795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EF0240E2-270B-47F4-97C1-065A42CC2737}"/>
              </a:ext>
            </a:extLst>
          </p:cNvPr>
          <p:cNvSpPr>
            <a:spLocks noGrp="1"/>
          </p:cNvSpPr>
          <p:nvPr>
            <p:ph type="title"/>
          </p:nvPr>
        </p:nvSpPr>
        <p:spPr>
          <a:xfrm>
            <a:off x="3932829" y="268541"/>
            <a:ext cx="4326341" cy="1466055"/>
          </a:xfrm>
        </p:spPr>
        <p:txBody>
          <a:bodyPr rtlCol="0">
            <a:normAutofit fontScale="90000"/>
          </a:bodyPr>
          <a:lstStyle/>
          <a:p>
            <a:pPr rtl="0"/>
            <a:r>
              <a:rPr lang="fr-FR" dirty="0"/>
              <a:t>Voici comment nous proposons de vous accompagner</a:t>
            </a:r>
          </a:p>
        </p:txBody>
      </p:sp>
      <p:sp>
        <p:nvSpPr>
          <p:cNvPr id="9" name="Espace réservé du texte 8">
            <a:extLst>
              <a:ext uri="{FF2B5EF4-FFF2-40B4-BE49-F238E27FC236}">
                <a16:creationId xmlns:a16="http://schemas.microsoft.com/office/drawing/2014/main" id="{06A574E0-4F1C-4569-ABD3-9707A8CD1831}"/>
              </a:ext>
            </a:extLst>
          </p:cNvPr>
          <p:cNvSpPr>
            <a:spLocks noGrp="1"/>
          </p:cNvSpPr>
          <p:nvPr>
            <p:ph type="body" sz="quarter" idx="12"/>
          </p:nvPr>
        </p:nvSpPr>
        <p:spPr>
          <a:xfrm>
            <a:off x="4252920" y="1890351"/>
            <a:ext cx="3686025" cy="382749"/>
          </a:xfrm>
        </p:spPr>
        <p:txBody>
          <a:bodyPr rtlCol="0"/>
          <a:lstStyle/>
          <a:p>
            <a:pPr algn="ctr" rtl="0"/>
            <a:r>
              <a:rPr lang="fr-FR" dirty="0"/>
              <a:t>Ce que nous vous proposons</a:t>
            </a:r>
          </a:p>
        </p:txBody>
      </p:sp>
      <p:sp>
        <p:nvSpPr>
          <p:cNvPr id="11" name="Espace réservé du texte 10">
            <a:extLst>
              <a:ext uri="{FF2B5EF4-FFF2-40B4-BE49-F238E27FC236}">
                <a16:creationId xmlns:a16="http://schemas.microsoft.com/office/drawing/2014/main" id="{C752924E-B022-4FF4-B161-31F5531EC8DA}"/>
              </a:ext>
            </a:extLst>
          </p:cNvPr>
          <p:cNvSpPr>
            <a:spLocks noGrp="1"/>
          </p:cNvSpPr>
          <p:nvPr>
            <p:ph type="body" sz="quarter" idx="15"/>
          </p:nvPr>
        </p:nvSpPr>
        <p:spPr>
          <a:xfrm>
            <a:off x="4252921" y="2428855"/>
            <a:ext cx="3686159" cy="4160604"/>
          </a:xfrm>
        </p:spPr>
        <p:txBody>
          <a:bodyPr rtlCol="0">
            <a:normAutofit fontScale="92500" lnSpcReduction="10000"/>
          </a:bodyPr>
          <a:lstStyle/>
          <a:p>
            <a:pPr rtl="0"/>
            <a:r>
              <a:rPr lang="fr-FR" dirty="0"/>
              <a:t>______________________________</a:t>
            </a:r>
          </a:p>
          <a:p>
            <a:pPr rtl="0"/>
            <a:r>
              <a:rPr lang="fr-FR" dirty="0"/>
              <a:t>______________________________</a:t>
            </a:r>
          </a:p>
          <a:p>
            <a:pPr rtl="0"/>
            <a:endParaRPr lang="fr-FR" dirty="0"/>
          </a:p>
          <a:p>
            <a:pPr rtl="0"/>
            <a:r>
              <a:rPr lang="fr-FR" dirty="0"/>
              <a:t>______________________________</a:t>
            </a:r>
          </a:p>
          <a:p>
            <a:pPr rtl="0"/>
            <a:r>
              <a:rPr lang="fr-FR" dirty="0"/>
              <a:t>______________________________</a:t>
            </a:r>
          </a:p>
          <a:p>
            <a:pPr rtl="0"/>
            <a:r>
              <a:rPr lang="fr-FR" dirty="0"/>
              <a:t>______________________________</a:t>
            </a:r>
          </a:p>
          <a:p>
            <a:pPr rtl="0"/>
            <a:endParaRPr lang="fr-FR" dirty="0"/>
          </a:p>
          <a:p>
            <a:pPr rtl="0"/>
            <a:endParaRPr lang="fr-FR" dirty="0"/>
          </a:p>
          <a:p>
            <a:pPr rtl="0"/>
            <a:endParaRPr lang="fr-FR" dirty="0"/>
          </a:p>
          <a:p>
            <a:pPr rtl="0"/>
            <a:endParaRPr lang="fr-FR" dirty="0"/>
          </a:p>
          <a:p>
            <a:pPr marL="0" indent="0" rtl="0">
              <a:buNone/>
            </a:pPr>
            <a:r>
              <a:rPr lang="fr-FR" sz="1600" i="1" dirty="0">
                <a:latin typeface="Trebuchet MS" panose="020B0603020202020204" pitchFamily="34" charset="0"/>
              </a:rPr>
              <a:t>On ne peut rien apprendre aux gens. On peut seulement les aider à découvrir qu'ils possèdent déjà en eux tout ce qui est à apprendre.</a:t>
            </a:r>
          </a:p>
          <a:p>
            <a:pPr marL="0" indent="0" rtl="0">
              <a:buNone/>
            </a:pPr>
            <a:r>
              <a:rPr lang="fr-FR" sz="1600" i="1" dirty="0">
                <a:latin typeface="Trebuchet MS" panose="020B0603020202020204" pitchFamily="34" charset="0"/>
              </a:rPr>
              <a:t>		Galilée</a:t>
            </a:r>
          </a:p>
          <a:p>
            <a:pPr marL="0" indent="0" rtl="0">
              <a:buNone/>
            </a:pPr>
            <a:endParaRPr lang="fr-FR" sz="1700" i="1" dirty="0">
              <a:latin typeface="Trebuchet MS" panose="020B0603020202020204" pitchFamily="34" charset="0"/>
            </a:endParaRPr>
          </a:p>
        </p:txBody>
      </p:sp>
      <p:pic>
        <p:nvPicPr>
          <p:cNvPr id="19" name="Espace réservé d’image 18" title="Décoratif"/>
          <p:cNvPicPr>
            <a:picLocks noGrp="1" noChangeAspect="1"/>
          </p:cNvPicPr>
          <p:nvPr>
            <p:ph type="pic" sz="quarter" idx="16"/>
          </p:nvPr>
        </p:nvPicPr>
        <p:blipFill>
          <a:blip r:embed="rId3" cstate="email">
            <a:extLst>
              <a:ext uri="{28A0092B-C50C-407E-A947-70E740481C1C}">
                <a14:useLocalDpi xmlns:a14="http://schemas.microsoft.com/office/drawing/2010/main"/>
              </a:ext>
            </a:extLst>
          </a:blip>
          <a:srcRect/>
          <a:stretch>
            <a:fillRect/>
          </a:stretch>
        </p:blipFill>
        <p:spPr/>
      </p:pic>
      <p:pic>
        <p:nvPicPr>
          <p:cNvPr id="18" name="Espace réservé d’image 15" title="Décoratif"/>
          <p:cNvPicPr>
            <a:picLocks noGrp="1" noChangeAspect="1"/>
          </p:cNvPicPr>
          <p:nvPr>
            <p:ph type="pic" sz="quarter" idx="17"/>
          </p:nvPr>
        </p:nvPicPr>
        <p:blipFill>
          <a:blip r:embed="rId4"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85941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image 6" title="Décoratif"/>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flipH="1">
            <a:off x="0" y="0"/>
            <a:ext cx="12192000" cy="6858000"/>
          </a:xfrm>
        </p:spPr>
      </p:pic>
      <p:sp>
        <p:nvSpPr>
          <p:cNvPr id="3" name="Espace réservé du texte 2"/>
          <p:cNvSpPr>
            <a:spLocks noGrp="1"/>
          </p:cNvSpPr>
          <p:nvPr>
            <p:ph type="body" sz="quarter" idx="14"/>
          </p:nvPr>
        </p:nvSpPr>
        <p:spPr/>
        <p:txBody>
          <a:bodyPr rtlCol="0"/>
          <a:lstStyle/>
          <a:p>
            <a:pPr rtl="0"/>
            <a:r>
              <a:rPr lang="fr-FR" dirty="0"/>
              <a:t>Le CV , Votre histoire unique</a:t>
            </a:r>
          </a:p>
        </p:txBody>
      </p:sp>
    </p:spTree>
    <p:extLst>
      <p:ext uri="{BB962C8B-B14F-4D97-AF65-F5344CB8AC3E}">
        <p14:creationId xmlns:p14="http://schemas.microsoft.com/office/powerpoint/2010/main" val="1415924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87FCC6D1-213C-4A86-A2D0-742E15438C09}"/>
              </a:ext>
            </a:extLst>
          </p:cNvPr>
          <p:cNvSpPr>
            <a:spLocks noGrp="1"/>
          </p:cNvSpPr>
          <p:nvPr>
            <p:ph type="body" sz="quarter" idx="17"/>
          </p:nvPr>
        </p:nvSpPr>
        <p:spPr/>
        <p:txBody>
          <a:bodyPr rtlCol="0"/>
          <a:lstStyle/>
          <a:p>
            <a:pPr rtl="0"/>
            <a:r>
              <a:rPr lang="fr-FR" dirty="0"/>
              <a:t>Nous allons mettre en évidence toutes les expériences qui construisent votre vie. Qu’elles soient professionnelles ou personnelles</a:t>
            </a:r>
          </a:p>
        </p:txBody>
      </p:sp>
      <p:sp>
        <p:nvSpPr>
          <p:cNvPr id="20" name="Espace réservé du texte 19">
            <a:extLst>
              <a:ext uri="{FF2B5EF4-FFF2-40B4-BE49-F238E27FC236}">
                <a16:creationId xmlns:a16="http://schemas.microsoft.com/office/drawing/2014/main" id="{82414D74-66D2-4C65-A48E-39F723FB2B2F}"/>
              </a:ext>
            </a:extLst>
          </p:cNvPr>
          <p:cNvSpPr>
            <a:spLocks noGrp="1"/>
          </p:cNvSpPr>
          <p:nvPr>
            <p:ph type="body" sz="quarter" idx="18"/>
          </p:nvPr>
        </p:nvSpPr>
        <p:spPr/>
        <p:txBody>
          <a:bodyPr rtlCol="0"/>
          <a:lstStyle/>
          <a:p>
            <a:pPr rtl="0"/>
            <a:r>
              <a:rPr lang="fr-FR" dirty="0"/>
              <a:t>Chaque expériences amènent à une ou plusieurs compétences que l’on peux retranscrire</a:t>
            </a:r>
          </a:p>
        </p:txBody>
      </p:sp>
      <p:sp>
        <p:nvSpPr>
          <p:cNvPr id="21" name="Espace réservé du texte 20">
            <a:extLst>
              <a:ext uri="{FF2B5EF4-FFF2-40B4-BE49-F238E27FC236}">
                <a16:creationId xmlns:a16="http://schemas.microsoft.com/office/drawing/2014/main" id="{E4D7EF6E-37B1-4694-B769-3DDEC29D8381}"/>
              </a:ext>
            </a:extLst>
          </p:cNvPr>
          <p:cNvSpPr>
            <a:spLocks noGrp="1"/>
          </p:cNvSpPr>
          <p:nvPr>
            <p:ph type="body" sz="quarter" idx="19"/>
          </p:nvPr>
        </p:nvSpPr>
        <p:spPr/>
        <p:txBody>
          <a:bodyPr rtlCol="0"/>
          <a:lstStyle/>
          <a:p>
            <a:pPr rtl="0"/>
            <a:r>
              <a:rPr lang="fr-FR" dirty="0"/>
              <a:t>Chaque compétences est atout dans votre profil </a:t>
            </a:r>
          </a:p>
        </p:txBody>
      </p:sp>
      <p:sp>
        <p:nvSpPr>
          <p:cNvPr id="22" name="Espace réservé du texte 21">
            <a:extLst>
              <a:ext uri="{FF2B5EF4-FFF2-40B4-BE49-F238E27FC236}">
                <a16:creationId xmlns:a16="http://schemas.microsoft.com/office/drawing/2014/main" id="{ABF89FBA-20AC-4FD7-833B-ADA0EEFFCADC}"/>
              </a:ext>
            </a:extLst>
          </p:cNvPr>
          <p:cNvSpPr>
            <a:spLocks noGrp="1"/>
          </p:cNvSpPr>
          <p:nvPr>
            <p:ph type="body" sz="quarter" idx="20"/>
          </p:nvPr>
        </p:nvSpPr>
        <p:spPr/>
        <p:txBody>
          <a:bodyPr rtlCol="0"/>
          <a:lstStyle/>
          <a:p>
            <a:pPr rtl="0"/>
            <a:r>
              <a:rPr lang="fr-FR" dirty="0"/>
              <a:t>Peux importe votre âge, vos années d’activités ou le temps consacré à l’élaboration d’un projet, nous avons tous des compétences,</a:t>
            </a:r>
          </a:p>
        </p:txBody>
      </p:sp>
      <p:sp>
        <p:nvSpPr>
          <p:cNvPr id="5" name="Titre 4">
            <a:extLst>
              <a:ext uri="{FF2B5EF4-FFF2-40B4-BE49-F238E27FC236}">
                <a16:creationId xmlns:a16="http://schemas.microsoft.com/office/drawing/2014/main" id="{96DBE169-BA91-4B17-9AF2-4BAD528BEE06}"/>
              </a:ext>
            </a:extLst>
          </p:cNvPr>
          <p:cNvSpPr>
            <a:spLocks noGrp="1"/>
          </p:cNvSpPr>
          <p:nvPr>
            <p:ph type="title"/>
          </p:nvPr>
        </p:nvSpPr>
        <p:spPr/>
        <p:txBody>
          <a:bodyPr rtlCol="0">
            <a:normAutofit/>
          </a:bodyPr>
          <a:lstStyle/>
          <a:p>
            <a:pPr algn="ctr" rtl="0"/>
            <a:r>
              <a:rPr lang="fr-FR" dirty="0"/>
              <a:t>Le Curriculum Vitae</a:t>
            </a:r>
          </a:p>
        </p:txBody>
      </p:sp>
      <p:sp>
        <p:nvSpPr>
          <p:cNvPr id="66" name="Espace réservé du texte 65">
            <a:extLst>
              <a:ext uri="{FF2B5EF4-FFF2-40B4-BE49-F238E27FC236}">
                <a16:creationId xmlns:a16="http://schemas.microsoft.com/office/drawing/2014/main" id="{1AEF3ED8-A75C-4318-877C-139C98C0007D}"/>
              </a:ext>
            </a:extLst>
          </p:cNvPr>
          <p:cNvSpPr>
            <a:spLocks noGrp="1"/>
          </p:cNvSpPr>
          <p:nvPr>
            <p:ph type="body" sz="quarter" idx="12"/>
          </p:nvPr>
        </p:nvSpPr>
        <p:spPr/>
        <p:txBody>
          <a:bodyPr rtlCol="0">
            <a:normAutofit/>
          </a:bodyPr>
          <a:lstStyle/>
          <a:p>
            <a:pPr algn="ctr" rtl="0"/>
            <a:r>
              <a:rPr lang="fr-FR" dirty="0"/>
              <a:t>Votre Chemin de vie</a:t>
            </a:r>
          </a:p>
        </p:txBody>
      </p:sp>
      <p:sp>
        <p:nvSpPr>
          <p:cNvPr id="8" name="Espace réservé du texte 7">
            <a:extLst>
              <a:ext uri="{FF2B5EF4-FFF2-40B4-BE49-F238E27FC236}">
                <a16:creationId xmlns:a16="http://schemas.microsoft.com/office/drawing/2014/main" id="{D9C2EAA8-D3C6-403B-B439-F95C60D0B3B9}"/>
              </a:ext>
            </a:extLst>
          </p:cNvPr>
          <p:cNvSpPr>
            <a:spLocks noGrp="1"/>
          </p:cNvSpPr>
          <p:nvPr>
            <p:ph type="body" sz="quarter" idx="11"/>
          </p:nvPr>
        </p:nvSpPr>
        <p:spPr/>
        <p:txBody>
          <a:bodyPr rtlCol="0"/>
          <a:lstStyle/>
          <a:p>
            <a:pPr rtl="0"/>
            <a:r>
              <a:rPr lang="fr-FR" dirty="0"/>
              <a:t>Le CV (Curriculum Vitae) vous présente. Il valorise votre expérience, vos compétences, votre dynamisme, vos centres d’intérêt et vos activités de loisirs.</a:t>
            </a:r>
          </a:p>
          <a:p>
            <a:pPr rtl="0"/>
            <a:endParaRPr lang="fr-FR" dirty="0"/>
          </a:p>
          <a:p>
            <a:pPr rtl="0"/>
            <a:r>
              <a:rPr lang="fr-FR" dirty="0"/>
              <a:t>Nous allons déterminer avec vous quelle est votre histoire, quels sont vos points forts, quelles sont vos compétences et quels sont vos atouts,</a:t>
            </a:r>
          </a:p>
        </p:txBody>
      </p:sp>
      <p:pic>
        <p:nvPicPr>
          <p:cNvPr id="40" name="Espace réservé d’image 39" title="Décoratif"/>
          <p:cNvPicPr>
            <a:picLocks noGrp="1" noChangeAspect="1"/>
          </p:cNvPicPr>
          <p:nvPr>
            <p:ph type="pic" sz="quarter" idx="13"/>
          </p:nvPr>
        </p:nvPicPr>
        <p:blipFill rotWithShape="1">
          <a:blip r:embed="rId3"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l="-14976" t="-18769" r="-20858" b="-17066"/>
          <a:stretch/>
        </p:blipFill>
        <p:spPr>
          <a:prstGeom prst="rect">
            <a:avLst/>
          </a:prstGeom>
        </p:spPr>
      </p:pic>
      <p:pic>
        <p:nvPicPr>
          <p:cNvPr id="41" name="Espace réservé d’image 40" title="Décoratif"/>
          <p:cNvPicPr>
            <a:picLocks noGrp="1" noChangeAspect="1"/>
          </p:cNvPicPr>
          <p:nvPr>
            <p:ph type="pic" sz="quarter" idx="14"/>
          </p:nvPr>
        </p:nvPicPr>
        <p:blipFill rotWithShape="1">
          <a:blip r:embed="rId5" cstate="email">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rcRect l="-13860" t="-15649" r="-14314" b="-12525"/>
          <a:stretch/>
        </p:blipFill>
        <p:spPr>
          <a:prstGeom prst="rect">
            <a:avLst/>
          </a:prstGeom>
        </p:spPr>
      </p:pic>
      <p:pic>
        <p:nvPicPr>
          <p:cNvPr id="42" name="Espace réservé d’image 41" title="Décoratif"/>
          <p:cNvPicPr>
            <a:picLocks noGrp="1" noChangeAspect="1"/>
          </p:cNvPicPr>
          <p:nvPr>
            <p:ph type="pic" sz="quarter" idx="15"/>
          </p:nvPr>
        </p:nvPicPr>
        <p:blipFill rotWithShape="1">
          <a:blip r:embed="rId7" cstate="email">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rcRect l="-21524" t="-8482" r="-20795" b="-8139"/>
          <a:stretch/>
        </p:blipFill>
        <p:spPr>
          <a:prstGeom prst="rect">
            <a:avLst/>
          </a:prstGeom>
        </p:spPr>
      </p:pic>
      <p:pic>
        <p:nvPicPr>
          <p:cNvPr id="43" name="Espace réservé d’image 42" title="Décoratif"/>
          <p:cNvPicPr>
            <a:picLocks noGrp="1" noChangeAspect="1"/>
          </p:cNvPicPr>
          <p:nvPr>
            <p:ph type="pic" sz="quarter" idx="16"/>
          </p:nvPr>
        </p:nvPicPr>
        <p:blipFill rotWithShape="1">
          <a:blip r:embed="rId9" cstate="email">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a:ext>
            </a:extLst>
          </a:blip>
          <a:srcRect l="-8214" t="-9857" r="-9487" b="-7844"/>
          <a:stretch/>
        </p:blipFill>
        <p:spPr>
          <a:prstGeom prst="rect">
            <a:avLst/>
          </a:prstGeom>
        </p:spPr>
      </p:pic>
    </p:spTree>
    <p:extLst>
      <p:ext uri="{BB962C8B-B14F-4D97-AF65-F5344CB8AC3E}">
        <p14:creationId xmlns:p14="http://schemas.microsoft.com/office/powerpoint/2010/main" val="2032607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a:extLst>
              <a:ext uri="{FF2B5EF4-FFF2-40B4-BE49-F238E27FC236}">
                <a16:creationId xmlns:a16="http://schemas.microsoft.com/office/drawing/2014/main" id="{13F9A722-C416-4CA0-9E81-3AB439623A87}"/>
              </a:ext>
            </a:extLst>
          </p:cNvPr>
          <p:cNvSpPr>
            <a:spLocks noGrp="1"/>
          </p:cNvSpPr>
          <p:nvPr>
            <p:ph type="title"/>
          </p:nvPr>
        </p:nvSpPr>
        <p:spPr/>
        <p:txBody>
          <a:bodyPr rtlCol="0">
            <a:normAutofit/>
          </a:bodyPr>
          <a:lstStyle/>
          <a:p>
            <a:pPr rtl="0"/>
            <a:r>
              <a:rPr lang="fr-FR" dirty="0"/>
              <a:t>La valorisation de soi même</a:t>
            </a:r>
          </a:p>
        </p:txBody>
      </p:sp>
      <p:pic>
        <p:nvPicPr>
          <p:cNvPr id="25" name="Espace réservé d’image 23" descr="Photo du membre" title="Décoratif">
            <a:extLst>
              <a:ext uri="{FF2B5EF4-FFF2-40B4-BE49-F238E27FC236}">
                <a16:creationId xmlns:a16="http://schemas.microsoft.com/office/drawing/2014/main" id="{28471B48-B5D4-4311-8051-3D8458674D12}"/>
              </a:ext>
            </a:extLst>
          </p:cNvPr>
          <p:cNvPicPr>
            <a:picLocks noGrp="1" noChangeAspect="1"/>
          </p:cNvPicPr>
          <p:nvPr>
            <p:ph type="pic" sz="quarter" idx="11"/>
          </p:nvPr>
        </p:nvPicPr>
        <p:blipFill>
          <a:blip r:embed="rId3" cstate="email">
            <a:grayscl/>
            <a:extLst>
              <a:ext uri="{28A0092B-C50C-407E-A947-70E740481C1C}">
                <a14:useLocalDpi xmlns:a14="http://schemas.microsoft.com/office/drawing/2010/main"/>
              </a:ext>
            </a:extLst>
          </a:blip>
          <a:srcRect/>
          <a:stretch>
            <a:fillRect/>
          </a:stretch>
        </p:blipFill>
        <p:spPr/>
      </p:pic>
      <p:pic>
        <p:nvPicPr>
          <p:cNvPr id="30" name="Espace réservé d’image 27" descr="Photo du membre" title="Décoratif">
            <a:extLst>
              <a:ext uri="{FF2B5EF4-FFF2-40B4-BE49-F238E27FC236}">
                <a16:creationId xmlns:a16="http://schemas.microsoft.com/office/drawing/2014/main" id="{10D7B446-4830-437D-90F2-78FF39F842A8}"/>
              </a:ext>
            </a:extLst>
          </p:cNvPr>
          <p:cNvPicPr>
            <a:picLocks noGrp="1" noChangeAspect="1"/>
          </p:cNvPicPr>
          <p:nvPr>
            <p:ph type="pic" sz="quarter" idx="13"/>
          </p:nvPr>
        </p:nvPicPr>
        <p:blipFill>
          <a:blip r:embed="rId4" cstate="email">
            <a:grayscl/>
            <a:extLst>
              <a:ext uri="{28A0092B-C50C-407E-A947-70E740481C1C}">
                <a14:useLocalDpi xmlns:a14="http://schemas.microsoft.com/office/drawing/2010/main"/>
              </a:ext>
            </a:extLst>
          </a:blip>
          <a:srcRect/>
          <a:stretch>
            <a:fillRect/>
          </a:stretch>
        </p:blipFill>
        <p:spPr/>
      </p:pic>
      <p:pic>
        <p:nvPicPr>
          <p:cNvPr id="31" name="Espace réservé d’image 29" descr="Photo du membre" title="Décoratif">
            <a:extLst>
              <a:ext uri="{FF2B5EF4-FFF2-40B4-BE49-F238E27FC236}">
                <a16:creationId xmlns:a16="http://schemas.microsoft.com/office/drawing/2014/main" id="{7453335E-1D5E-4FDC-8418-75FFB424DE6C}"/>
              </a:ext>
            </a:extLst>
          </p:cNvPr>
          <p:cNvPicPr>
            <a:picLocks noGrp="1" noChangeAspect="1"/>
          </p:cNvPicPr>
          <p:nvPr>
            <p:ph type="pic" sz="quarter" idx="14"/>
          </p:nvPr>
        </p:nvPicPr>
        <p:blipFill>
          <a:blip r:embed="rId5" cstate="email">
            <a:grayscl/>
            <a:extLst>
              <a:ext uri="{28A0092B-C50C-407E-A947-70E740481C1C}">
                <a14:useLocalDpi xmlns:a14="http://schemas.microsoft.com/office/drawing/2010/main"/>
              </a:ext>
            </a:extLst>
          </a:blip>
          <a:srcRect/>
          <a:stretch>
            <a:fillRect/>
          </a:stretch>
        </p:blipFill>
        <p:spPr/>
      </p:pic>
      <p:sp>
        <p:nvSpPr>
          <p:cNvPr id="17" name="Espace réservé du texte 16">
            <a:extLst>
              <a:ext uri="{FF2B5EF4-FFF2-40B4-BE49-F238E27FC236}">
                <a16:creationId xmlns:a16="http://schemas.microsoft.com/office/drawing/2014/main" id="{4E6B8FC3-C6AB-4C05-AB1A-6A425F437168}"/>
              </a:ext>
            </a:extLst>
          </p:cNvPr>
          <p:cNvSpPr>
            <a:spLocks noGrp="1"/>
          </p:cNvSpPr>
          <p:nvPr>
            <p:ph type="body" sz="quarter" idx="15"/>
          </p:nvPr>
        </p:nvSpPr>
        <p:spPr/>
        <p:txBody>
          <a:bodyPr rtlCol="0"/>
          <a:lstStyle/>
          <a:p>
            <a:pPr rtl="0"/>
            <a:r>
              <a:rPr lang="fr-FR" dirty="0"/>
              <a:t>Je donne de l’élan à ma carrière</a:t>
            </a:r>
          </a:p>
        </p:txBody>
      </p:sp>
      <p:sp>
        <p:nvSpPr>
          <p:cNvPr id="18" name="Espace réservé du texte 17">
            <a:extLst>
              <a:ext uri="{FF2B5EF4-FFF2-40B4-BE49-F238E27FC236}">
                <a16:creationId xmlns:a16="http://schemas.microsoft.com/office/drawing/2014/main" id="{6D905B54-BC78-4D3A-98A7-8BF350FAE60E}"/>
              </a:ext>
            </a:extLst>
          </p:cNvPr>
          <p:cNvSpPr>
            <a:spLocks noGrp="1"/>
          </p:cNvSpPr>
          <p:nvPr>
            <p:ph type="body" sz="quarter" idx="16"/>
          </p:nvPr>
        </p:nvSpPr>
        <p:spPr/>
        <p:txBody>
          <a:bodyPr rtlCol="0"/>
          <a:lstStyle/>
          <a:p>
            <a:pPr rtl="0"/>
            <a:r>
              <a:rPr lang="fr-FR" dirty="0"/>
              <a:t>Je suis au chômage</a:t>
            </a:r>
          </a:p>
        </p:txBody>
      </p:sp>
      <p:sp>
        <p:nvSpPr>
          <p:cNvPr id="19" name="Espace réservé du texte 18">
            <a:extLst>
              <a:ext uri="{FF2B5EF4-FFF2-40B4-BE49-F238E27FC236}">
                <a16:creationId xmlns:a16="http://schemas.microsoft.com/office/drawing/2014/main" id="{35D841AC-77B9-46F0-877E-EDFD058BCBF2}"/>
              </a:ext>
            </a:extLst>
          </p:cNvPr>
          <p:cNvSpPr>
            <a:spLocks noGrp="1"/>
          </p:cNvSpPr>
          <p:nvPr>
            <p:ph type="body" sz="quarter" idx="17"/>
          </p:nvPr>
        </p:nvSpPr>
        <p:spPr/>
        <p:txBody>
          <a:bodyPr rtlCol="0"/>
          <a:lstStyle/>
          <a:p>
            <a:pPr rtl="0"/>
            <a:r>
              <a:rPr lang="fr-FR" dirty="0"/>
              <a:t>J’ai acquis des compétences dans le domaine de l’aide à la personne</a:t>
            </a:r>
          </a:p>
          <a:p>
            <a:pPr rtl="0"/>
            <a:endParaRPr lang="fr-FR" dirty="0"/>
          </a:p>
        </p:txBody>
      </p:sp>
      <p:sp>
        <p:nvSpPr>
          <p:cNvPr id="20" name="Espace réservé du texte 19">
            <a:extLst>
              <a:ext uri="{FF2B5EF4-FFF2-40B4-BE49-F238E27FC236}">
                <a16:creationId xmlns:a16="http://schemas.microsoft.com/office/drawing/2014/main" id="{D20F164F-C51A-49BD-BCBB-07C7BED267C0}"/>
              </a:ext>
            </a:extLst>
          </p:cNvPr>
          <p:cNvSpPr>
            <a:spLocks noGrp="1"/>
          </p:cNvSpPr>
          <p:nvPr>
            <p:ph type="body" sz="quarter" idx="18"/>
          </p:nvPr>
        </p:nvSpPr>
        <p:spPr/>
        <p:txBody>
          <a:bodyPr rtlCol="0"/>
          <a:lstStyle/>
          <a:p>
            <a:pPr rtl="0"/>
            <a:r>
              <a:rPr lang="fr-FR" dirty="0"/>
              <a:t>J’ai pris du temps pour aider un proche</a:t>
            </a:r>
          </a:p>
        </p:txBody>
      </p:sp>
      <p:sp>
        <p:nvSpPr>
          <p:cNvPr id="21" name="Espace réservé du texte 20">
            <a:extLst>
              <a:ext uri="{FF2B5EF4-FFF2-40B4-BE49-F238E27FC236}">
                <a16:creationId xmlns:a16="http://schemas.microsoft.com/office/drawing/2014/main" id="{F6997EE2-4A7E-42BA-A9A4-CA8914C6CA1F}"/>
              </a:ext>
            </a:extLst>
          </p:cNvPr>
          <p:cNvSpPr>
            <a:spLocks noGrp="1"/>
          </p:cNvSpPr>
          <p:nvPr>
            <p:ph type="body" sz="quarter" idx="19"/>
          </p:nvPr>
        </p:nvSpPr>
        <p:spPr/>
        <p:txBody>
          <a:bodyPr rtlCol="0"/>
          <a:lstStyle/>
          <a:p>
            <a:pPr rtl="0"/>
            <a:r>
              <a:rPr lang="fr-FR" dirty="0"/>
              <a:t>J’ai acquis des compétences pendant ma formation</a:t>
            </a:r>
          </a:p>
          <a:p>
            <a:pPr rtl="0"/>
            <a:endParaRPr lang="fr-FR" dirty="0"/>
          </a:p>
        </p:txBody>
      </p:sp>
      <p:sp>
        <p:nvSpPr>
          <p:cNvPr id="22" name="Espace réservé du texte 21">
            <a:extLst>
              <a:ext uri="{FF2B5EF4-FFF2-40B4-BE49-F238E27FC236}">
                <a16:creationId xmlns:a16="http://schemas.microsoft.com/office/drawing/2014/main" id="{3604A973-1FC1-4BD3-A8B8-0C46262D77B6}"/>
              </a:ext>
            </a:extLst>
          </p:cNvPr>
          <p:cNvSpPr>
            <a:spLocks noGrp="1"/>
          </p:cNvSpPr>
          <p:nvPr>
            <p:ph type="body" sz="quarter" idx="20"/>
          </p:nvPr>
        </p:nvSpPr>
        <p:spPr/>
        <p:txBody>
          <a:bodyPr rtlCol="0"/>
          <a:lstStyle/>
          <a:p>
            <a:pPr rtl="0"/>
            <a:r>
              <a:rPr lang="fr-FR" dirty="0"/>
              <a:t>Je sors juste de l’école</a:t>
            </a:r>
          </a:p>
        </p:txBody>
      </p:sp>
      <p:sp>
        <p:nvSpPr>
          <p:cNvPr id="23" name="Espace réservé du texte 22">
            <a:extLst>
              <a:ext uri="{FF2B5EF4-FFF2-40B4-BE49-F238E27FC236}">
                <a16:creationId xmlns:a16="http://schemas.microsoft.com/office/drawing/2014/main" id="{F71130C1-E2E7-4700-A220-231BB58349DE}"/>
              </a:ext>
            </a:extLst>
          </p:cNvPr>
          <p:cNvSpPr>
            <a:spLocks noGrp="1"/>
          </p:cNvSpPr>
          <p:nvPr>
            <p:ph type="body" sz="quarter" idx="21"/>
          </p:nvPr>
        </p:nvSpPr>
        <p:spPr/>
        <p:txBody>
          <a:bodyPr rtlCol="0"/>
          <a:lstStyle/>
          <a:p>
            <a:pPr rtl="0"/>
            <a:r>
              <a:rPr lang="fr-FR" dirty="0"/>
              <a:t>Je me donne les moyens d’évoluer dans ma carrière professionnelle</a:t>
            </a:r>
          </a:p>
          <a:p>
            <a:pPr rtl="0"/>
            <a:endParaRPr lang="fr-FR" dirty="0"/>
          </a:p>
        </p:txBody>
      </p:sp>
      <p:sp>
        <p:nvSpPr>
          <p:cNvPr id="24" name="Espace réservé du texte 23">
            <a:extLst>
              <a:ext uri="{FF2B5EF4-FFF2-40B4-BE49-F238E27FC236}">
                <a16:creationId xmlns:a16="http://schemas.microsoft.com/office/drawing/2014/main" id="{DDC5EC52-0B52-4D0E-B00E-8E5EF35BC9CD}"/>
              </a:ext>
            </a:extLst>
          </p:cNvPr>
          <p:cNvSpPr>
            <a:spLocks noGrp="1"/>
          </p:cNvSpPr>
          <p:nvPr>
            <p:ph type="body" sz="quarter" idx="22"/>
          </p:nvPr>
        </p:nvSpPr>
        <p:spPr/>
        <p:txBody>
          <a:bodyPr rtlCol="0"/>
          <a:lstStyle/>
          <a:p>
            <a:pPr rtl="0"/>
            <a:r>
              <a:rPr lang="fr-FR" dirty="0"/>
              <a:t>J’ai envie de changer de métier</a:t>
            </a:r>
          </a:p>
        </p:txBody>
      </p:sp>
      <p:pic>
        <p:nvPicPr>
          <p:cNvPr id="29" name="Espace réservé d’image 25" descr="Photo du membre" title="Décoratif">
            <a:extLst>
              <a:ext uri="{FF2B5EF4-FFF2-40B4-BE49-F238E27FC236}">
                <a16:creationId xmlns:a16="http://schemas.microsoft.com/office/drawing/2014/main" id="{1507C138-F295-471C-A7C2-F827C437DE97}"/>
              </a:ext>
            </a:extLst>
          </p:cNvPr>
          <p:cNvPicPr>
            <a:picLocks noGrp="1" noChangeAspect="1"/>
          </p:cNvPicPr>
          <p:nvPr>
            <p:ph type="pic" sz="quarter" idx="12"/>
          </p:nvPr>
        </p:nvPicPr>
        <p:blipFill>
          <a:blip r:embed="rId6" cstate="email">
            <a:graysc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48056425"/>
      </p:ext>
    </p:extLst>
  </p:cSld>
  <p:clrMapOvr>
    <a:masterClrMapping/>
  </p:clrMapOvr>
</p:sld>
</file>

<file path=ppt/theme/theme1.xml><?xml version="1.0" encoding="utf-8"?>
<a:theme xmlns:a="http://schemas.openxmlformats.org/drawingml/2006/main" name="Thème Office">
  <a:themeElements>
    <a:clrScheme name="Custom 26">
      <a:dk1>
        <a:srgbClr val="3F3F3F"/>
      </a:dk1>
      <a:lt1>
        <a:srgbClr val="FFFFFF"/>
      </a:lt1>
      <a:dk2>
        <a:srgbClr val="000000"/>
      </a:dk2>
      <a:lt2>
        <a:srgbClr val="A5A5A5"/>
      </a:lt2>
      <a:accent1>
        <a:srgbClr val="954F72"/>
      </a:accent1>
      <a:accent2>
        <a:srgbClr val="0F3955"/>
      </a:accent2>
      <a:accent3>
        <a:srgbClr val="BBC3CD"/>
      </a:accent3>
      <a:accent4>
        <a:srgbClr val="484848"/>
      </a:accent4>
      <a:accent5>
        <a:srgbClr val="1F1F26"/>
      </a:accent5>
      <a:accent6>
        <a:srgbClr val="F2CAA2"/>
      </a:accent6>
      <a:hlink>
        <a:srgbClr val="00194C"/>
      </a:hlink>
      <a:folHlink>
        <a:srgbClr val="954F72"/>
      </a:folHlink>
    </a:clrScheme>
    <a:fontScheme name="MSFT template">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2571229_TF44868783.potx" id="{302DFEE8-8E93-43A3-AC26-8AFC1C4CAFD0}" vid="{594CCB40-D7F7-493B-AAFC-30F7FDC01E4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Présentation sophistiquée audacieuse et classique</Template>
  <TotalTime>187</TotalTime>
  <Words>844</Words>
  <Application>Microsoft Office PowerPoint</Application>
  <PresentationFormat>Grand écran</PresentationFormat>
  <Paragraphs>218</Paragraphs>
  <Slides>20</Slides>
  <Notes>9</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20</vt:i4>
      </vt:variant>
    </vt:vector>
  </HeadingPairs>
  <TitlesOfParts>
    <vt:vector size="30" baseType="lpstr">
      <vt:lpstr>Arial</vt:lpstr>
      <vt:lpstr>Calibri</vt:lpstr>
      <vt:lpstr>Calibri Light</vt:lpstr>
      <vt:lpstr>Constantia</vt:lpstr>
      <vt:lpstr>Corbel</vt:lpstr>
      <vt:lpstr>Harlow Solid Italic</vt:lpstr>
      <vt:lpstr>Helvetica Light</vt:lpstr>
      <vt:lpstr>Raleway</vt:lpstr>
      <vt:lpstr>Trebuchet MS</vt:lpstr>
      <vt:lpstr>Thème Office</vt:lpstr>
      <vt:lpstr>ELABORER SON PROJET PROFESSIONNEL</vt:lpstr>
      <vt:lpstr>Le Concept</vt:lpstr>
      <vt:lpstr>Partir de soi</vt:lpstr>
      <vt:lpstr>Situation personnelle</vt:lpstr>
      <vt:lpstr>Pourquoi êtes vous ici aujourd’hui ?</vt:lpstr>
      <vt:lpstr>Voici comment nous proposons de vous accompagner</vt:lpstr>
      <vt:lpstr>Présentation PowerPoint</vt:lpstr>
      <vt:lpstr>Le Curriculum Vitae</vt:lpstr>
      <vt:lpstr>La valorisation de soi même</vt:lpstr>
      <vt:lpstr>Photo Collage</vt:lpstr>
      <vt:lpstr>Votre Formation</vt:lpstr>
      <vt:lpstr>Formations</vt:lpstr>
      <vt:lpstr>Vos Expériences Professionnelles</vt:lpstr>
      <vt:lpstr>Présentation PowerPoint</vt:lpstr>
      <vt:lpstr>Présentation PowerPoint</vt:lpstr>
      <vt:lpstr>Vos Expériences Personnelles</vt:lpstr>
      <vt:lpstr>Présentation PowerPoint</vt:lpstr>
      <vt:lpstr>Ce que je désire faire</vt:lpstr>
      <vt:lpstr>Ce que je désire ne plus faire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ELABORER SON PROJET PROFESSIONNEL</dc:title>
  <dc:creator>Kévin ALANDE</dc:creator>
  <cp:lastModifiedBy>Kévin ALANDE</cp:lastModifiedBy>
  <cp:revision>1</cp:revision>
  <dcterms:created xsi:type="dcterms:W3CDTF">2021-11-03T11:54:23Z</dcterms:created>
  <dcterms:modified xsi:type="dcterms:W3CDTF">2021-11-03T15:01:48Z</dcterms:modified>
</cp:coreProperties>
</file>