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3VfWiyFQbSRMfZrI2lybg==" hashData="9UMvrPLc4dPshlJKbBVRxuq2gQ/x2FqBT9YQ9Tf0l40KKhQhUO5WbHZQZxGF/BLA311UNjgAAvFsWx1IPz1jS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22" autoAdjust="0"/>
    <p:restoredTop sz="94180" autoAdjust="0"/>
  </p:normalViewPr>
  <p:slideViewPr>
    <p:cSldViewPr snapToGrid="0" showGuides="1">
      <p:cViewPr varScale="1">
        <p:scale>
          <a:sx n="75" d="100"/>
          <a:sy n="75" d="100"/>
        </p:scale>
        <p:origin x="252"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28/07/2019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7/28/2019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7/28/2019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7/28/2019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7/28/2019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7/28/2019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7/28/2019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a:ln>
                  <a:solidFill>
                    <a:srgbClr val="FF0000"/>
                  </a:solidFill>
                </a:ln>
                <a:solidFill>
                  <a:schemeClr val="bg1"/>
                </a:solidFill>
                <a:latin typeface="Edwardian Script ITC" panose="030303020407070D0804" pitchFamily="66" charset="0"/>
              </a:rPr>
              <a:t>9</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34"/>
          <a:stretch/>
        </p:blipFill>
        <p:spPr>
          <a:xfrm>
            <a:off x="1741573" y="1199924"/>
            <a:ext cx="8784931" cy="4458151"/>
          </a:xfrm>
          <a:prstGeom prst="rect">
            <a:avLst/>
          </a:prstGeom>
          <a:effectLst>
            <a:softEdge rad="3175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41" b="7041"/>
          <a:stretch/>
        </p:blipFill>
        <p:spPr>
          <a:xfrm>
            <a:off x="1938997" y="735857"/>
            <a:ext cx="8314006" cy="5386285"/>
          </a:xfrm>
          <a:prstGeom prst="rect">
            <a:avLst/>
          </a:prstGeom>
          <a:effectLst>
            <a:softEdge rad="3175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553" b="6833"/>
          <a:stretch/>
        </p:blipFill>
        <p:spPr>
          <a:xfrm>
            <a:off x="1791483" y="637149"/>
            <a:ext cx="8609034" cy="5583701"/>
          </a:xfrm>
          <a:prstGeom prst="rect">
            <a:avLst/>
          </a:prstGeom>
          <a:effectLst>
            <a:softEdge rad="3175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7390"/>
          <a:stretch/>
        </p:blipFill>
        <p:spPr>
          <a:xfrm>
            <a:off x="2016201" y="784156"/>
            <a:ext cx="8159597" cy="5289687"/>
          </a:xfrm>
          <a:prstGeom prst="rect">
            <a:avLst/>
          </a:prstGeom>
          <a:effectLst>
            <a:softEdge rad="3175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81021" y="412569"/>
            <a:ext cx="7429958" cy="6032862"/>
          </a:xfrm>
          <a:prstGeom prst="rect">
            <a:avLst/>
          </a:prstGeom>
          <a:effectLst>
            <a:softEdge rad="3175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38"/>
          <a:stretch/>
        </p:blipFill>
        <p:spPr>
          <a:xfrm>
            <a:off x="1710105" y="1401228"/>
            <a:ext cx="8771789" cy="4055544"/>
          </a:xfrm>
          <a:prstGeom prst="rect">
            <a:avLst/>
          </a:prstGeom>
          <a:effectLst>
            <a:softEdge rad="3175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025748" y="457199"/>
            <a:ext cx="8032652" cy="6024489"/>
          </a:xfrm>
          <a:prstGeom prst="rect">
            <a:avLst/>
          </a:prstGeom>
          <a:effectLst>
            <a:softEdge rad="1270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920"/>
          <a:stretch/>
        </p:blipFill>
        <p:spPr>
          <a:xfrm>
            <a:off x="1691993" y="1348845"/>
            <a:ext cx="8834511" cy="4160310"/>
          </a:xfrm>
          <a:prstGeom prst="rect">
            <a:avLst/>
          </a:prstGeom>
          <a:effectLst>
            <a:softEdge rad="3175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13498" y="481536"/>
            <a:ext cx="8813005" cy="5862994"/>
          </a:xfrm>
          <a:prstGeom prst="rect">
            <a:avLst/>
          </a:prstGeom>
          <a:effectLst>
            <a:softEdge rad="3175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781692" y="1313676"/>
            <a:ext cx="8744812" cy="4230647"/>
          </a:xfrm>
          <a:prstGeom prst="rect">
            <a:avLst/>
          </a:prstGeom>
          <a:effectLst>
            <a:softEdge rad="3175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7" name="Image 6"/>
          <p:cNvPicPr>
            <a:picLocks noChangeAspect="1"/>
          </p:cNvPicPr>
          <p:nvPr/>
        </p:nvPicPr>
        <p:blipFill rotWithShape="1">
          <a:blip r:embed="rId3" cstate="email">
            <a:extLst>
              <a:ext uri="{28A0092B-C50C-407E-A947-70E740481C1C}">
                <a14:useLocalDpi xmlns:a14="http://schemas.microsoft.com/office/drawing/2010/main"/>
              </a:ext>
            </a:extLst>
          </a:blip>
          <a:srcRect r="-275" b="4914"/>
          <a:stretch/>
        </p:blipFill>
        <p:spPr>
          <a:xfrm>
            <a:off x="1694517" y="707167"/>
            <a:ext cx="8831987" cy="5443665"/>
          </a:xfrm>
          <a:prstGeom prst="rect">
            <a:avLst/>
          </a:prstGeom>
          <a:effectLst>
            <a:softEdge rad="3175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7/28/2019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271</TotalTime>
  <Words>320</Words>
  <Application>Microsoft Office PowerPoint</Application>
  <PresentationFormat>Grand écran</PresentationFormat>
  <Paragraphs>68</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56</cp:revision>
  <dcterms:created xsi:type="dcterms:W3CDTF">2019-07-02T15:35:45Z</dcterms:created>
  <dcterms:modified xsi:type="dcterms:W3CDTF">2019-07-28T16:18:28Z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