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kW7edDVX4wljgrlsL2j3g==" hashData="xn9Rx0X6HB9hgcEYdnwMKbqeJheh3EKPEMXrAErZax4xjH9jj/PwhD/+mQUBAwQse1AFL2mo1d/G40fCFQO4a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2" autoAdjust="0"/>
    <p:restoredTop sz="94180" autoAdjust="0"/>
  </p:normalViewPr>
  <p:slideViewPr>
    <p:cSldViewPr snapToGrid="0" showGuides="1">
      <p:cViewPr varScale="1">
        <p:scale>
          <a:sx n="79" d="100"/>
          <a:sy n="79" d="100"/>
        </p:scale>
        <p:origin x="21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22/07/2019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7/22/2019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7/22/2019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7/22/2019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7/22/2019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7/22/2019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7/22/2019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a:ln>
                  <a:solidFill>
                    <a:srgbClr val="FF0000"/>
                  </a:solidFill>
                </a:ln>
                <a:solidFill>
                  <a:schemeClr val="bg1"/>
                </a:solidFill>
                <a:latin typeface="Edwardian Script ITC" panose="030303020407070D0804" pitchFamily="66" charset="0"/>
              </a:rPr>
              <a:t>8</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1967" r="-1378" b="11102"/>
          <a:stretch/>
        </p:blipFill>
        <p:spPr>
          <a:xfrm>
            <a:off x="1752600" y="875761"/>
            <a:ext cx="8928100" cy="5081381"/>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747519" y="659935"/>
            <a:ext cx="8778985" cy="5486865"/>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85" b="9630"/>
          <a:stretch/>
        </p:blipFill>
        <p:spPr>
          <a:xfrm>
            <a:off x="2673350" y="303233"/>
            <a:ext cx="6845300" cy="6197600"/>
          </a:xfrm>
          <a:prstGeom prst="rect">
            <a:avLst/>
          </a:prstGeom>
          <a:effectLst>
            <a:softEdge rad="3175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127"/>
          <a:stretch/>
        </p:blipFill>
        <p:spPr>
          <a:xfrm>
            <a:off x="2501153" y="591671"/>
            <a:ext cx="6898341" cy="5768788"/>
          </a:xfrm>
          <a:prstGeom prst="rect">
            <a:avLst/>
          </a:prstGeom>
          <a:effectLst>
            <a:softEdge rad="1270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52" b="11969"/>
          <a:stretch/>
        </p:blipFill>
        <p:spPr>
          <a:xfrm>
            <a:off x="2254545" y="1065399"/>
            <a:ext cx="7682910" cy="4727201"/>
          </a:xfrm>
          <a:prstGeom prst="rect">
            <a:avLst/>
          </a:prstGeom>
          <a:effectLst>
            <a:softEdge rad="1270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b="27126"/>
          <a:stretch/>
        </p:blipFill>
        <p:spPr>
          <a:xfrm>
            <a:off x="1799665" y="1237353"/>
            <a:ext cx="8592670" cy="4383294"/>
          </a:xfrm>
          <a:prstGeom prst="rect">
            <a:avLst/>
          </a:prstGeom>
          <a:effectLst>
            <a:softEdge rad="3175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29"/>
          <a:stretch/>
        </p:blipFill>
        <p:spPr>
          <a:xfrm>
            <a:off x="3374060" y="492056"/>
            <a:ext cx="5443879" cy="6008777"/>
          </a:xfrm>
          <a:prstGeom prst="rect">
            <a:avLst/>
          </a:prstGeom>
          <a:effectLst>
            <a:softEdge rad="1270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58" b="8799"/>
          <a:stretch/>
        </p:blipFill>
        <p:spPr>
          <a:xfrm>
            <a:off x="1588338" y="549691"/>
            <a:ext cx="9015323" cy="5758618"/>
          </a:xfrm>
          <a:prstGeom prst="rect">
            <a:avLst/>
          </a:prstGeom>
          <a:effectLst>
            <a:softEdge rad="3175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786163" y="467061"/>
            <a:ext cx="8619674" cy="6033772"/>
          </a:xfrm>
          <a:prstGeom prst="rect">
            <a:avLst/>
          </a:prstGeom>
          <a:effectLst>
            <a:softEdge rad="3175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58" b="9751"/>
          <a:stretch/>
        </p:blipFill>
        <p:spPr>
          <a:xfrm>
            <a:off x="1867220" y="753260"/>
            <a:ext cx="8457560" cy="5351480"/>
          </a:xfrm>
          <a:prstGeom prst="rect">
            <a:avLst/>
          </a:prstGeom>
          <a:effectLst>
            <a:softEdge rad="1270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60" b="11587"/>
          <a:stretch/>
        </p:blipFill>
        <p:spPr>
          <a:xfrm>
            <a:off x="1900517" y="836631"/>
            <a:ext cx="8390965" cy="5184738"/>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7/22/2019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261</TotalTime>
  <Words>333</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52</cp:revision>
  <dcterms:created xsi:type="dcterms:W3CDTF">2019-07-02T15:35:45Z</dcterms:created>
  <dcterms:modified xsi:type="dcterms:W3CDTF">2019-07-22T15:42:15Z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