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60" r:id="rId3"/>
    <p:sldId id="258" r:id="rId4"/>
    <p:sldId id="257" r:id="rId5"/>
    <p:sldId id="259"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iSYB3xWKPqQLvsWGe7QPg==" hashData="zZ8Vvo1U+DAMmmT87DaGSk37r8sBZqdlmmYdE3NCUgSDxm3+wh3KdRZPAnBmkE5cTZn8kxebmJf92d5V04LYK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82" d="100"/>
          <a:sy n="82" d="100"/>
        </p:scale>
        <p:origin x="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6BE53B-B7E9-4425-817B-792B7A194099}" type="datetimeFigureOut">
              <a:rPr lang="fr-FR" smtClean="0"/>
              <a:t>22/07/2019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3CBD41-FC8E-455D-BE0C-2F48BA07D55E}" type="slidenum">
              <a:rPr lang="fr-FR" smtClean="0"/>
              <a:t>‹N°›</a:t>
            </a:fld>
            <a:endParaRPr lang="fr-FR"/>
          </a:p>
        </p:txBody>
      </p:sp>
    </p:spTree>
    <p:extLst>
      <p:ext uri="{BB962C8B-B14F-4D97-AF65-F5344CB8AC3E}">
        <p14:creationId xmlns:p14="http://schemas.microsoft.com/office/powerpoint/2010/main" val="3234100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a:t>
            </a:fld>
            <a:endParaRPr lang="fr-FR"/>
          </a:p>
        </p:txBody>
      </p:sp>
    </p:spTree>
    <p:extLst>
      <p:ext uri="{BB962C8B-B14F-4D97-AF65-F5344CB8AC3E}">
        <p14:creationId xmlns:p14="http://schemas.microsoft.com/office/powerpoint/2010/main" val="1291074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2</a:t>
            </a:fld>
            <a:endParaRPr lang="fr-FR"/>
          </a:p>
        </p:txBody>
      </p:sp>
    </p:spTree>
    <p:extLst>
      <p:ext uri="{BB962C8B-B14F-4D97-AF65-F5344CB8AC3E}">
        <p14:creationId xmlns:p14="http://schemas.microsoft.com/office/powerpoint/2010/main" val="1424831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3</a:t>
            </a:fld>
            <a:endParaRPr lang="fr-FR"/>
          </a:p>
        </p:txBody>
      </p:sp>
    </p:spTree>
    <p:extLst>
      <p:ext uri="{BB962C8B-B14F-4D97-AF65-F5344CB8AC3E}">
        <p14:creationId xmlns:p14="http://schemas.microsoft.com/office/powerpoint/2010/main" val="76673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4</a:t>
            </a:fld>
            <a:endParaRPr lang="fr-FR"/>
          </a:p>
        </p:txBody>
      </p:sp>
    </p:spTree>
    <p:extLst>
      <p:ext uri="{BB962C8B-B14F-4D97-AF65-F5344CB8AC3E}">
        <p14:creationId xmlns:p14="http://schemas.microsoft.com/office/powerpoint/2010/main" val="2889054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5</a:t>
            </a:fld>
            <a:endParaRPr lang="fr-FR"/>
          </a:p>
        </p:txBody>
      </p:sp>
    </p:spTree>
    <p:extLst>
      <p:ext uri="{BB962C8B-B14F-4D97-AF65-F5344CB8AC3E}">
        <p14:creationId xmlns:p14="http://schemas.microsoft.com/office/powerpoint/2010/main" val="3242370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6</a:t>
            </a:fld>
            <a:endParaRPr lang="fr-FR"/>
          </a:p>
        </p:txBody>
      </p:sp>
    </p:spTree>
    <p:extLst>
      <p:ext uri="{BB962C8B-B14F-4D97-AF65-F5344CB8AC3E}">
        <p14:creationId xmlns:p14="http://schemas.microsoft.com/office/powerpoint/2010/main" val="1800267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7</a:t>
            </a:fld>
            <a:endParaRPr lang="fr-FR"/>
          </a:p>
        </p:txBody>
      </p:sp>
    </p:spTree>
    <p:extLst>
      <p:ext uri="{BB962C8B-B14F-4D97-AF65-F5344CB8AC3E}">
        <p14:creationId xmlns:p14="http://schemas.microsoft.com/office/powerpoint/2010/main" val="283122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8</a:t>
            </a:fld>
            <a:endParaRPr lang="fr-FR"/>
          </a:p>
        </p:txBody>
      </p:sp>
    </p:spTree>
    <p:extLst>
      <p:ext uri="{BB962C8B-B14F-4D97-AF65-F5344CB8AC3E}">
        <p14:creationId xmlns:p14="http://schemas.microsoft.com/office/powerpoint/2010/main" val="188584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9</a:t>
            </a:fld>
            <a:endParaRPr lang="fr-FR"/>
          </a:p>
        </p:txBody>
      </p:sp>
    </p:spTree>
    <p:extLst>
      <p:ext uri="{BB962C8B-B14F-4D97-AF65-F5344CB8AC3E}">
        <p14:creationId xmlns:p14="http://schemas.microsoft.com/office/powerpoint/2010/main" val="3400195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10</a:t>
            </a:fld>
            <a:endParaRPr lang="fr-FR"/>
          </a:p>
        </p:txBody>
      </p:sp>
    </p:spTree>
    <p:extLst>
      <p:ext uri="{BB962C8B-B14F-4D97-AF65-F5344CB8AC3E}">
        <p14:creationId xmlns:p14="http://schemas.microsoft.com/office/powerpoint/2010/main" val="3020708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11</a:t>
            </a:fld>
            <a:endParaRPr lang="fr-FR"/>
          </a:p>
        </p:txBody>
      </p:sp>
    </p:spTree>
    <p:extLst>
      <p:ext uri="{BB962C8B-B14F-4D97-AF65-F5344CB8AC3E}">
        <p14:creationId xmlns:p14="http://schemas.microsoft.com/office/powerpoint/2010/main" val="2159796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12</a:t>
            </a:fld>
            <a:endParaRPr lang="fr-FR"/>
          </a:p>
        </p:txBody>
      </p:sp>
    </p:spTree>
    <p:extLst>
      <p:ext uri="{BB962C8B-B14F-4D97-AF65-F5344CB8AC3E}">
        <p14:creationId xmlns:p14="http://schemas.microsoft.com/office/powerpoint/2010/main" val="1680559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13</a:t>
            </a:fld>
            <a:endParaRPr lang="fr-FR"/>
          </a:p>
        </p:txBody>
      </p:sp>
    </p:spTree>
    <p:extLst>
      <p:ext uri="{BB962C8B-B14F-4D97-AF65-F5344CB8AC3E}">
        <p14:creationId xmlns:p14="http://schemas.microsoft.com/office/powerpoint/2010/main" val="3138267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14</a:t>
            </a:fld>
            <a:endParaRPr lang="fr-FR"/>
          </a:p>
        </p:txBody>
      </p:sp>
    </p:spTree>
    <p:extLst>
      <p:ext uri="{BB962C8B-B14F-4D97-AF65-F5344CB8AC3E}">
        <p14:creationId xmlns:p14="http://schemas.microsoft.com/office/powerpoint/2010/main" val="2644048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15</a:t>
            </a:fld>
            <a:endParaRPr lang="fr-FR"/>
          </a:p>
        </p:txBody>
      </p:sp>
    </p:spTree>
    <p:extLst>
      <p:ext uri="{BB962C8B-B14F-4D97-AF65-F5344CB8AC3E}">
        <p14:creationId xmlns:p14="http://schemas.microsoft.com/office/powerpoint/2010/main" val="476103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16</a:t>
            </a:fld>
            <a:endParaRPr lang="fr-FR"/>
          </a:p>
        </p:txBody>
      </p:sp>
    </p:spTree>
    <p:extLst>
      <p:ext uri="{BB962C8B-B14F-4D97-AF65-F5344CB8AC3E}">
        <p14:creationId xmlns:p14="http://schemas.microsoft.com/office/powerpoint/2010/main" val="3760581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B4EC1DE-8A77-4DA7-B03E-527FAA1E633C}"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6F4F56D-F599-44BF-810C-8023D26BC8AA}"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B314F9D-9ACF-4E20-B2D3-DBB9DDB48C01}"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CD63F4A-CCC7-4F46-BFE7-0A0889859AC7}"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7371052-9A3F-4C4F-89DA-894EB0235313}" type="datetime1">
              <a:rPr lang="en-US" smtClean="0"/>
              <a:t>7/22/2019</a:t>
            </a:fld>
            <a:endParaRPr lang="en-US" dirty="0"/>
          </a:p>
        </p:txBody>
      </p:sp>
      <p:sp>
        <p:nvSpPr>
          <p:cNvPr id="8" name="Footer Placeholder 7"/>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A9C3DE4-7AA9-465A-88B0-F68D885ECDF2}" type="datetime1">
              <a:rPr lang="en-US" smtClean="0"/>
              <a:t>7/22/2019</a:t>
            </a:fld>
            <a:endParaRPr lang="en-US" dirty="0"/>
          </a:p>
        </p:txBody>
      </p:sp>
      <p:sp>
        <p:nvSpPr>
          <p:cNvPr id="4" name="Footer Placeholder 3"/>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BC7931-2E3F-4816-AC28-9BD9A7FCDCFB}" type="datetime1">
              <a:rPr lang="en-US" smtClean="0"/>
              <a:t>7/22/2019</a:t>
            </a:fld>
            <a:endParaRPr lang="en-US" dirty="0"/>
          </a:p>
        </p:txBody>
      </p:sp>
      <p:sp>
        <p:nvSpPr>
          <p:cNvPr id="3" name="Footer Placeholder 2"/>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0E220CA-45B1-41CE-A704-9CB1141FDA10}"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3B260FE-0227-422A-84A7-5F2EBE9ED8AE}"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5ABC392-5D11-4902-BA51-CBEFD2BBE4BA}"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CCBD1289-B244-4432-97AE-A1F950BBA141}"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8929C5DA-FC36-4FB3-8A43-7288A6C182B0}"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970D2530-568F-45C8-91BC-6B2F05A6559F}"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26E873CD-5690-4AF4-B6D8-D0238CE2BE2C}"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BD11B67-4671-4F3D-8C95-BB8B3975CD6C}"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42D0733-A771-4589-9F85-FFEF42D041C1}"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5F3D96C-00B7-46A3-B2FA-2FAAB24C1F74}" type="datetime1">
              <a:rPr lang="en-US" smtClean="0"/>
              <a:t>7/22/2019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smtClean="0"/>
              <a:t>PPS  Lande 2019  je compose  pour  vous avec ma douce et  fidèle amie</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4"/>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N° </a:t>
            </a:r>
            <a:r>
              <a:rPr lang="fr-FR" sz="9600" b="1" dirty="0">
                <a:ln>
                  <a:solidFill>
                    <a:srgbClr val="FF0000"/>
                  </a:solidFill>
                </a:ln>
                <a:solidFill>
                  <a:schemeClr val="bg1"/>
                </a:solidFill>
                <a:latin typeface="Edwardian Script ITC" panose="030303020407070D0804" pitchFamily="66" charset="0"/>
              </a:rPr>
              <a:t>7</a:t>
            </a:r>
            <a:endParaRPr lang="fr-FR" sz="9600" b="1" dirty="0" smtClean="0">
              <a:ln>
                <a:solidFill>
                  <a:srgbClr val="FF0000"/>
                </a:solidFill>
              </a:ln>
              <a:solidFill>
                <a:schemeClr val="bg1"/>
              </a:solidFill>
              <a:latin typeface="Edwardian Script ITC" panose="030303020407070D0804" pitchFamily="66" charset="0"/>
            </a:endParaRP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71272370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J'ai appris 1_001.wav"/>
          </p:stSnd>
        </p:sndAc>
      </p:transition>
    </mc:Choice>
    <mc:Fallback>
      <p:transition spd="slow" advTm="13000">
        <p:fade/>
        <p:sndAc>
          <p:stSnd loop="1">
            <p:snd r:embed="rId3" name="J'ai appris 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2</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219200" y="685800"/>
            <a:ext cx="9753600" cy="5486400"/>
          </a:xfrm>
          <a:prstGeom prst="rect">
            <a:avLst/>
          </a:prstGeom>
          <a:effectLst>
            <a:softEdge rad="317500"/>
          </a:effectLst>
        </p:spPr>
      </p:pic>
    </p:spTree>
    <p:extLst>
      <p:ext uri="{BB962C8B-B14F-4D97-AF65-F5344CB8AC3E}">
        <p14:creationId xmlns:p14="http://schemas.microsoft.com/office/powerpoint/2010/main" val="33943290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3</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660398" y="571500"/>
            <a:ext cx="10833101" cy="5778499"/>
          </a:xfrm>
          <a:prstGeom prst="rect">
            <a:avLst/>
          </a:prstGeom>
          <a:effectLst>
            <a:softEdge rad="635000"/>
          </a:effectLst>
        </p:spPr>
      </p:pic>
    </p:spTree>
    <p:extLst>
      <p:ext uri="{BB962C8B-B14F-4D97-AF65-F5344CB8AC3E}">
        <p14:creationId xmlns:p14="http://schemas.microsoft.com/office/powerpoint/2010/main" val="41789808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4</a:t>
            </a:fld>
            <a:endParaRPr lang="en-US" sz="3200" b="1" dirty="0">
              <a:latin typeface="Edwardian Script ITC" panose="030303020407070D0804" pitchFamily="66" charset="0"/>
            </a:endParaRPr>
          </a:p>
        </p:txBody>
      </p:sp>
      <p:sp>
        <p:nvSpPr>
          <p:cNvPr id="2" name="Rectangle 1"/>
          <p:cNvSpPr/>
          <p:nvPr/>
        </p:nvSpPr>
        <p:spPr>
          <a:xfrm>
            <a:off x="711200" y="151179"/>
            <a:ext cx="10769599" cy="6555641"/>
          </a:xfrm>
          <a:prstGeom prst="rect">
            <a:avLst/>
          </a:prstGeom>
        </p:spPr>
        <p:txBody>
          <a:bodyPr wrap="square">
            <a:spAutoFit/>
          </a:bodyPr>
          <a:lstStyle/>
          <a:p>
            <a:r>
              <a:rPr lang="fr-FR" sz="6000" b="1" dirty="0" smtClean="0">
                <a:ln>
                  <a:solidFill>
                    <a:srgbClr val="FF0000"/>
                  </a:solidFill>
                </a:ln>
                <a:solidFill>
                  <a:schemeClr val="bg1"/>
                </a:solidFill>
                <a:latin typeface="Edwardian Script ITC" panose="030303020407070D0804" pitchFamily="66" charset="0"/>
              </a:rPr>
              <a:t>Avoir </a:t>
            </a:r>
            <a:r>
              <a:rPr lang="fr-FR" sz="6000" b="1" dirty="0">
                <a:ln>
                  <a:solidFill>
                    <a:srgbClr val="FF0000"/>
                  </a:solidFill>
                </a:ln>
                <a:solidFill>
                  <a:schemeClr val="bg1"/>
                </a:solidFill>
                <a:latin typeface="Edwardian Script ITC" panose="030303020407070D0804" pitchFamily="66" charset="0"/>
              </a:rPr>
              <a:t>le courage de changer ce qui peut l’être, accepter avec sérénité ce qui ne le peut pas et posséder le discernement nécessaire pour faire la différence entre les deux. Heureusement, c'est en acceptant votre vie telle qu'elle est, que votre bonheur, votre bien-être est déjà en route avant même de faire quelque chose !</a:t>
            </a:r>
          </a:p>
        </p:txBody>
      </p:sp>
    </p:spTree>
    <p:extLst>
      <p:ext uri="{BB962C8B-B14F-4D97-AF65-F5344CB8AC3E}">
        <p14:creationId xmlns:p14="http://schemas.microsoft.com/office/powerpoint/2010/main" val="7280877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5</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991"/>
          <a:stretch/>
        </p:blipFill>
        <p:spPr>
          <a:xfrm>
            <a:off x="2470150" y="396450"/>
            <a:ext cx="7251700" cy="6065100"/>
          </a:xfrm>
          <a:prstGeom prst="rect">
            <a:avLst/>
          </a:prstGeom>
          <a:effectLst>
            <a:softEdge rad="127000"/>
          </a:effectLst>
        </p:spPr>
      </p:pic>
    </p:spTree>
    <p:extLst>
      <p:ext uri="{BB962C8B-B14F-4D97-AF65-F5344CB8AC3E}">
        <p14:creationId xmlns:p14="http://schemas.microsoft.com/office/powerpoint/2010/main" val="286977496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6</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41" b="28947"/>
          <a:stretch/>
        </p:blipFill>
        <p:spPr>
          <a:xfrm>
            <a:off x="1587831" y="1387189"/>
            <a:ext cx="9016338" cy="4083622"/>
          </a:xfrm>
          <a:prstGeom prst="rect">
            <a:avLst/>
          </a:prstGeom>
          <a:effectLst>
            <a:softEdge rad="317500"/>
          </a:effectLst>
        </p:spPr>
      </p:pic>
    </p:spTree>
    <p:extLst>
      <p:ext uri="{BB962C8B-B14F-4D97-AF65-F5344CB8AC3E}">
        <p14:creationId xmlns:p14="http://schemas.microsoft.com/office/powerpoint/2010/main" val="15753050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7</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282" b="5220"/>
          <a:stretch/>
        </p:blipFill>
        <p:spPr>
          <a:xfrm>
            <a:off x="1734068" y="749300"/>
            <a:ext cx="8723863" cy="5359400"/>
          </a:xfrm>
          <a:prstGeom prst="rect">
            <a:avLst/>
          </a:prstGeom>
          <a:effectLst>
            <a:softEdge rad="317500"/>
          </a:effectLst>
        </p:spPr>
      </p:pic>
    </p:spTree>
    <p:extLst>
      <p:ext uri="{BB962C8B-B14F-4D97-AF65-F5344CB8AC3E}">
        <p14:creationId xmlns:p14="http://schemas.microsoft.com/office/powerpoint/2010/main" val="249037845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8</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50" b="5147"/>
          <a:stretch/>
        </p:blipFill>
        <p:spPr>
          <a:xfrm>
            <a:off x="1796277" y="782002"/>
            <a:ext cx="8599446" cy="5293995"/>
          </a:xfrm>
          <a:prstGeom prst="rect">
            <a:avLst/>
          </a:prstGeom>
          <a:effectLst>
            <a:softEdge rad="317500"/>
          </a:effectLst>
        </p:spPr>
      </p:pic>
    </p:spTree>
    <p:extLst>
      <p:ext uri="{BB962C8B-B14F-4D97-AF65-F5344CB8AC3E}">
        <p14:creationId xmlns:p14="http://schemas.microsoft.com/office/powerpoint/2010/main" val="132744687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9</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36700" y="1709737"/>
            <a:ext cx="9118600" cy="3438525"/>
          </a:xfrm>
          <a:prstGeom prst="rect">
            <a:avLst/>
          </a:prstGeom>
          <a:effectLst>
            <a:softEdge rad="317500"/>
          </a:effectLst>
        </p:spPr>
      </p:pic>
    </p:spTree>
    <p:extLst>
      <p:ext uri="{BB962C8B-B14F-4D97-AF65-F5344CB8AC3E}">
        <p14:creationId xmlns:p14="http://schemas.microsoft.com/office/powerpoint/2010/main" val="8535117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10</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743" b="17157"/>
          <a:stretch/>
        </p:blipFill>
        <p:spPr>
          <a:xfrm>
            <a:off x="1673338" y="1252113"/>
            <a:ext cx="8845324" cy="4353774"/>
          </a:xfrm>
          <a:prstGeom prst="rect">
            <a:avLst/>
          </a:prstGeom>
          <a:effectLst>
            <a:softEdge rad="317500"/>
          </a:effectLst>
        </p:spPr>
      </p:pic>
    </p:spTree>
    <p:extLst>
      <p:ext uri="{BB962C8B-B14F-4D97-AF65-F5344CB8AC3E}">
        <p14:creationId xmlns:p14="http://schemas.microsoft.com/office/powerpoint/2010/main" val="187014072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11</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64" b="30030"/>
          <a:stretch/>
        </p:blipFill>
        <p:spPr>
          <a:xfrm>
            <a:off x="1696272" y="1490725"/>
            <a:ext cx="8830232" cy="3876549"/>
          </a:xfrm>
          <a:prstGeom prst="rect">
            <a:avLst/>
          </a:prstGeom>
          <a:effectLst>
            <a:softEdge rad="317500"/>
          </a:effectLst>
        </p:spPr>
      </p:pic>
    </p:spTree>
    <p:extLst>
      <p:ext uri="{BB962C8B-B14F-4D97-AF65-F5344CB8AC3E}">
        <p14:creationId xmlns:p14="http://schemas.microsoft.com/office/powerpoint/2010/main" val="12503680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12</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17035" r="-1415" b="13592"/>
          <a:stretch/>
        </p:blipFill>
        <p:spPr>
          <a:xfrm>
            <a:off x="1772548" y="471538"/>
            <a:ext cx="8646903" cy="5914924"/>
          </a:xfrm>
          <a:prstGeom prst="rect">
            <a:avLst/>
          </a:prstGeom>
          <a:effectLst>
            <a:softEdge rad="317500"/>
          </a:effectLst>
        </p:spPr>
      </p:pic>
    </p:spTree>
    <p:extLst>
      <p:ext uri="{BB962C8B-B14F-4D97-AF65-F5344CB8AC3E}">
        <p14:creationId xmlns:p14="http://schemas.microsoft.com/office/powerpoint/2010/main" val="7885585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13</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971800" y="437874"/>
            <a:ext cx="6311900" cy="5922667"/>
          </a:xfrm>
          <a:prstGeom prst="rect">
            <a:avLst/>
          </a:prstGeom>
          <a:effectLst>
            <a:softEdge rad="127000"/>
          </a:effectLst>
        </p:spPr>
      </p:pic>
    </p:spTree>
    <p:extLst>
      <p:ext uri="{BB962C8B-B14F-4D97-AF65-F5344CB8AC3E}">
        <p14:creationId xmlns:p14="http://schemas.microsoft.com/office/powerpoint/2010/main" val="17848036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14</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079753" y="412750"/>
            <a:ext cx="8032493" cy="6032500"/>
          </a:xfrm>
          <a:prstGeom prst="rect">
            <a:avLst/>
          </a:prstGeom>
          <a:effectLst>
            <a:softEdge rad="127000"/>
          </a:effectLst>
        </p:spPr>
      </p:pic>
    </p:spTree>
    <p:extLst>
      <p:ext uri="{BB962C8B-B14F-4D97-AF65-F5344CB8AC3E}">
        <p14:creationId xmlns:p14="http://schemas.microsoft.com/office/powerpoint/2010/main" val="32565803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15</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8711" r="545" b="2663"/>
          <a:stretch/>
        </p:blipFill>
        <p:spPr>
          <a:xfrm>
            <a:off x="2354258" y="666750"/>
            <a:ext cx="7483483" cy="5524499"/>
          </a:xfrm>
          <a:prstGeom prst="rect">
            <a:avLst/>
          </a:prstGeom>
          <a:effectLst>
            <a:softEdge rad="317500"/>
          </a:effectLst>
        </p:spPr>
      </p:pic>
    </p:spTree>
    <p:extLst>
      <p:ext uri="{BB962C8B-B14F-4D97-AF65-F5344CB8AC3E}">
        <p14:creationId xmlns:p14="http://schemas.microsoft.com/office/powerpoint/2010/main" val="6666970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3"/>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16</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a:t>
            </a: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0552475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in">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219</TotalTime>
  <Words>333</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Calibri</vt:lpstr>
      <vt:lpstr>Century Gothic</vt:lpstr>
      <vt:lpstr>Edwardian Script ITC</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48</cp:revision>
  <dcterms:created xsi:type="dcterms:W3CDTF">2019-07-02T15:35:45Z</dcterms:created>
  <dcterms:modified xsi:type="dcterms:W3CDTF">2019-07-22T14:57:22Z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