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kyrlkT4axDv2HxREvReDg==" hashData="8EHmoJx1fQY6VGTHlW8fOESVP45yCAFF0xjO4HmfuMXNZiRVpI8LyW64V9zXR63gmxTpk28O4K0UrCvpCsPLB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17/07/2019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7/17/2019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7/17/2019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7/17/2019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7/17/2019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7/17/2019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7/17/2019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a:ln>
                  <a:solidFill>
                    <a:srgbClr val="FF0000"/>
                  </a:solidFill>
                </a:ln>
                <a:solidFill>
                  <a:schemeClr val="bg1"/>
                </a:solidFill>
                <a:latin typeface="Edwardian Script ITC" panose="030303020407070D0804" pitchFamily="66" charset="0"/>
              </a:rPr>
              <a:t>6</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435" b="35859"/>
          <a:stretch/>
        </p:blipFill>
        <p:spPr>
          <a:xfrm>
            <a:off x="1743219" y="1543049"/>
            <a:ext cx="8783285" cy="3747403"/>
          </a:xfrm>
          <a:prstGeom prst="rect">
            <a:avLst/>
          </a:prstGeom>
          <a:effectLst>
            <a:softEdge rad="3175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65" b="7579"/>
          <a:stretch/>
        </p:blipFill>
        <p:spPr>
          <a:xfrm>
            <a:off x="2247900" y="935355"/>
            <a:ext cx="7696200" cy="4987290"/>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96"/>
          <a:stretch/>
        </p:blipFill>
        <p:spPr>
          <a:xfrm>
            <a:off x="1987465" y="1163637"/>
            <a:ext cx="8217070" cy="4530725"/>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58" b="23114"/>
          <a:stretch/>
        </p:blipFill>
        <p:spPr>
          <a:xfrm>
            <a:off x="1521920" y="963295"/>
            <a:ext cx="9148159" cy="4931410"/>
          </a:xfrm>
          <a:prstGeom prst="rect">
            <a:avLst/>
          </a:prstGeom>
          <a:effectLst>
            <a:softEdge rad="3175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22" b="8413"/>
          <a:stretch/>
        </p:blipFill>
        <p:spPr>
          <a:xfrm>
            <a:off x="2452223" y="1087731"/>
            <a:ext cx="7287554" cy="4682537"/>
          </a:xfrm>
          <a:prstGeom prst="rect">
            <a:avLst/>
          </a:prstGeom>
          <a:effectLst>
            <a:softEdge rad="3175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44" b="8730"/>
          <a:stretch/>
        </p:blipFill>
        <p:spPr>
          <a:xfrm>
            <a:off x="2487035" y="1133475"/>
            <a:ext cx="7217929" cy="4591050"/>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64302" y="1273767"/>
            <a:ext cx="9063395" cy="4310465"/>
          </a:xfrm>
          <a:prstGeom prst="rect">
            <a:avLst/>
          </a:prstGeom>
          <a:effectLst>
            <a:softEdge rad="3175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120900" y="424564"/>
            <a:ext cx="7950200" cy="6008872"/>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151"/>
          <a:stretch/>
        </p:blipFill>
        <p:spPr>
          <a:xfrm>
            <a:off x="1529557" y="1167130"/>
            <a:ext cx="9132886" cy="4523740"/>
          </a:xfrm>
          <a:prstGeom prst="rect">
            <a:avLst/>
          </a:prstGeom>
          <a:effectLst>
            <a:softEdge rad="3175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667" b="9456"/>
          <a:stretch/>
        </p:blipFill>
        <p:spPr>
          <a:xfrm>
            <a:off x="2296827" y="1004887"/>
            <a:ext cx="7598345" cy="4848225"/>
          </a:xfrm>
          <a:prstGeom prst="rect">
            <a:avLst/>
          </a:prstGeom>
          <a:effectLst>
            <a:softEdge rad="1270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298" b="11305"/>
          <a:stretch/>
        </p:blipFill>
        <p:spPr>
          <a:xfrm>
            <a:off x="1847850" y="783590"/>
            <a:ext cx="8496300" cy="5290820"/>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7/17/2019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199</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45</cp:revision>
  <dcterms:created xsi:type="dcterms:W3CDTF">2019-07-02T15:35:45Z</dcterms:created>
  <dcterms:modified xsi:type="dcterms:W3CDTF">2019-07-17T13:59:32Z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