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8"/>
  </p:notesMasterIdLst>
  <p:sldIdLst>
    <p:sldId id="256" r:id="rId2"/>
    <p:sldId id="260" r:id="rId3"/>
    <p:sldId id="258" r:id="rId4"/>
    <p:sldId id="257" r:id="rId5"/>
    <p:sldId id="259"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8tYviI1NpCH/Z2KIhxTYg==" hashData="TJDi+Xx/ZrYMIRh5MBA1qQEmdgJyxp8+bIkT2W6CUATMr0ct5hqzhEJm9C8q5COoQQSwwvvDQR7owRhIGLoYb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2" d="100"/>
          <a:sy n="82"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6BE53B-B7E9-4425-817B-792B7A194099}" type="datetimeFigureOut">
              <a:rPr lang="fr-FR" smtClean="0"/>
              <a:t>16/07/2019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3CBD41-FC8E-455D-BE0C-2F48BA07D55E}" type="slidenum">
              <a:rPr lang="fr-FR" smtClean="0"/>
              <a:t>‹N°›</a:t>
            </a:fld>
            <a:endParaRPr lang="fr-FR"/>
          </a:p>
        </p:txBody>
      </p:sp>
    </p:spTree>
    <p:extLst>
      <p:ext uri="{BB962C8B-B14F-4D97-AF65-F5344CB8AC3E}">
        <p14:creationId xmlns:p14="http://schemas.microsoft.com/office/powerpoint/2010/main" val="3234100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a:t>
            </a:fld>
            <a:endParaRPr lang="fr-FR"/>
          </a:p>
        </p:txBody>
      </p:sp>
    </p:spTree>
    <p:extLst>
      <p:ext uri="{BB962C8B-B14F-4D97-AF65-F5344CB8AC3E}">
        <p14:creationId xmlns:p14="http://schemas.microsoft.com/office/powerpoint/2010/main" val="1291074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2</a:t>
            </a:fld>
            <a:endParaRPr lang="fr-FR"/>
          </a:p>
        </p:txBody>
      </p:sp>
    </p:spTree>
    <p:extLst>
      <p:ext uri="{BB962C8B-B14F-4D97-AF65-F5344CB8AC3E}">
        <p14:creationId xmlns:p14="http://schemas.microsoft.com/office/powerpoint/2010/main" val="1424831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3</a:t>
            </a:fld>
            <a:endParaRPr lang="fr-FR"/>
          </a:p>
        </p:txBody>
      </p:sp>
    </p:spTree>
    <p:extLst>
      <p:ext uri="{BB962C8B-B14F-4D97-AF65-F5344CB8AC3E}">
        <p14:creationId xmlns:p14="http://schemas.microsoft.com/office/powerpoint/2010/main" val="76673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4</a:t>
            </a:fld>
            <a:endParaRPr lang="fr-FR"/>
          </a:p>
        </p:txBody>
      </p:sp>
    </p:spTree>
    <p:extLst>
      <p:ext uri="{BB962C8B-B14F-4D97-AF65-F5344CB8AC3E}">
        <p14:creationId xmlns:p14="http://schemas.microsoft.com/office/powerpoint/2010/main" val="2889054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5</a:t>
            </a:fld>
            <a:endParaRPr lang="fr-FR"/>
          </a:p>
        </p:txBody>
      </p:sp>
    </p:spTree>
    <p:extLst>
      <p:ext uri="{BB962C8B-B14F-4D97-AF65-F5344CB8AC3E}">
        <p14:creationId xmlns:p14="http://schemas.microsoft.com/office/powerpoint/2010/main" val="324237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6</a:t>
            </a:fld>
            <a:endParaRPr lang="fr-FR"/>
          </a:p>
        </p:txBody>
      </p:sp>
    </p:spTree>
    <p:extLst>
      <p:ext uri="{BB962C8B-B14F-4D97-AF65-F5344CB8AC3E}">
        <p14:creationId xmlns:p14="http://schemas.microsoft.com/office/powerpoint/2010/main" val="1800267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7</a:t>
            </a:fld>
            <a:endParaRPr lang="fr-FR"/>
          </a:p>
        </p:txBody>
      </p:sp>
    </p:spTree>
    <p:extLst>
      <p:ext uri="{BB962C8B-B14F-4D97-AF65-F5344CB8AC3E}">
        <p14:creationId xmlns:p14="http://schemas.microsoft.com/office/powerpoint/2010/main" val="2831224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8</a:t>
            </a:fld>
            <a:endParaRPr lang="fr-FR"/>
          </a:p>
        </p:txBody>
      </p:sp>
    </p:spTree>
    <p:extLst>
      <p:ext uri="{BB962C8B-B14F-4D97-AF65-F5344CB8AC3E}">
        <p14:creationId xmlns:p14="http://schemas.microsoft.com/office/powerpoint/2010/main" val="188584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9</a:t>
            </a:fld>
            <a:endParaRPr lang="fr-FR"/>
          </a:p>
        </p:txBody>
      </p:sp>
    </p:spTree>
    <p:extLst>
      <p:ext uri="{BB962C8B-B14F-4D97-AF65-F5344CB8AC3E}">
        <p14:creationId xmlns:p14="http://schemas.microsoft.com/office/powerpoint/2010/main" val="34001959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10</a:t>
            </a:fld>
            <a:endParaRPr lang="fr-FR"/>
          </a:p>
        </p:txBody>
      </p:sp>
    </p:spTree>
    <p:extLst>
      <p:ext uri="{BB962C8B-B14F-4D97-AF65-F5344CB8AC3E}">
        <p14:creationId xmlns:p14="http://schemas.microsoft.com/office/powerpoint/2010/main" val="30207085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11</a:t>
            </a:fld>
            <a:endParaRPr lang="fr-FR"/>
          </a:p>
        </p:txBody>
      </p:sp>
    </p:spTree>
    <p:extLst>
      <p:ext uri="{BB962C8B-B14F-4D97-AF65-F5344CB8AC3E}">
        <p14:creationId xmlns:p14="http://schemas.microsoft.com/office/powerpoint/2010/main" val="21597967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12</a:t>
            </a:fld>
            <a:endParaRPr lang="fr-FR"/>
          </a:p>
        </p:txBody>
      </p:sp>
    </p:spTree>
    <p:extLst>
      <p:ext uri="{BB962C8B-B14F-4D97-AF65-F5344CB8AC3E}">
        <p14:creationId xmlns:p14="http://schemas.microsoft.com/office/powerpoint/2010/main" val="16805599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13</a:t>
            </a:fld>
            <a:endParaRPr lang="fr-FR"/>
          </a:p>
        </p:txBody>
      </p:sp>
    </p:spTree>
    <p:extLst>
      <p:ext uri="{BB962C8B-B14F-4D97-AF65-F5344CB8AC3E}">
        <p14:creationId xmlns:p14="http://schemas.microsoft.com/office/powerpoint/2010/main" val="3138267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14</a:t>
            </a:fld>
            <a:endParaRPr lang="fr-FR"/>
          </a:p>
        </p:txBody>
      </p:sp>
    </p:spTree>
    <p:extLst>
      <p:ext uri="{BB962C8B-B14F-4D97-AF65-F5344CB8AC3E}">
        <p14:creationId xmlns:p14="http://schemas.microsoft.com/office/powerpoint/2010/main" val="2644048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15</a:t>
            </a:fld>
            <a:endParaRPr lang="fr-FR"/>
          </a:p>
        </p:txBody>
      </p:sp>
    </p:spTree>
    <p:extLst>
      <p:ext uri="{BB962C8B-B14F-4D97-AF65-F5344CB8AC3E}">
        <p14:creationId xmlns:p14="http://schemas.microsoft.com/office/powerpoint/2010/main" val="476103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F3CBD41-FC8E-455D-BE0C-2F48BA07D55E}" type="slidenum">
              <a:rPr lang="fr-FR" smtClean="0"/>
              <a:t>16</a:t>
            </a:fld>
            <a:endParaRPr lang="fr-FR"/>
          </a:p>
        </p:txBody>
      </p:sp>
    </p:spTree>
    <p:extLst>
      <p:ext uri="{BB962C8B-B14F-4D97-AF65-F5344CB8AC3E}">
        <p14:creationId xmlns:p14="http://schemas.microsoft.com/office/powerpoint/2010/main" val="37605817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smtClean="0"/>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B4EC1DE-8A77-4DA7-B03E-527FAA1E633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smtClean="0"/>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6F4F56D-F599-44BF-810C-8023D26BC8A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BB314F9D-9ACF-4E20-B2D3-DBB9DDB48C0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2CD63F4A-CCC7-4F46-BFE7-0A0889859AC7}"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7371052-9A3F-4C4F-89DA-894EB0235313}" type="datetime1">
              <a:rPr lang="en-US" smtClean="0"/>
              <a:t>7/16/2019</a:t>
            </a:fld>
            <a:endParaRPr lang="en-US" dirty="0"/>
          </a:p>
        </p:txBody>
      </p:sp>
      <p:sp>
        <p:nvSpPr>
          <p:cNvPr id="8" name="Footer Placeholder 7"/>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A9C3DE4-7AA9-465A-88B0-F68D885ECDF2}" type="datetime1">
              <a:rPr lang="en-US" smtClean="0"/>
              <a:t>7/16/2019</a:t>
            </a:fld>
            <a:endParaRPr lang="en-US" dirty="0"/>
          </a:p>
        </p:txBody>
      </p:sp>
      <p:sp>
        <p:nvSpPr>
          <p:cNvPr id="4" name="Footer Placeholder 3"/>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7931-2E3F-4816-AC28-9BD9A7FCDCFB}" type="datetime1">
              <a:rPr lang="en-US" smtClean="0"/>
              <a:t>7/16/2019</a:t>
            </a:fld>
            <a:endParaRPr lang="en-US" dirty="0"/>
          </a:p>
        </p:txBody>
      </p:sp>
      <p:sp>
        <p:nvSpPr>
          <p:cNvPr id="3" name="Footer Placeholder 2"/>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fr-FR" smtClean="0"/>
              <a:t>Modifiez le style du titre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0E220CA-45B1-41CE-A704-9CB1141FDA1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3B260FE-0227-422A-84A7-5F2EBE9ED8AE}"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fr-FR" smtClean="0"/>
              <a:t>Modifiez le style du titre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25ABC392-5D11-4902-BA51-CBEFD2BBE4BA}"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CCBD1289-B244-4432-97AE-A1F950BBA14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fr-FR" smtClean="0"/>
              <a:t>Modifiez le style du titre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8929C5DA-FC36-4FB3-8A43-7288A6C182B0}"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970D2530-568F-45C8-91BC-6B2F05A6559F}"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fr-FR" smtClean="0"/>
              <a:t>Modifiez le style du titre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smtClean="0"/>
              <a:t>Modifiez les styles du texte du masque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fr-FR" smtClean="0"/>
              <a:t>Modifiez les styles du texte du masque</a:t>
            </a:r>
          </a:p>
        </p:txBody>
      </p:sp>
      <p:sp>
        <p:nvSpPr>
          <p:cNvPr id="5" name="Date Placeholder 4"/>
          <p:cNvSpPr>
            <a:spLocks noGrp="1"/>
          </p:cNvSpPr>
          <p:nvPr>
            <p:ph type="dt" sz="half" idx="10"/>
          </p:nvPr>
        </p:nvSpPr>
        <p:spPr/>
        <p:txBody>
          <a:bodyPr/>
          <a:lstStyle/>
          <a:p>
            <a:fld id="{26E873CD-5690-4AF4-B6D8-D0238CE2BE2C}" type="datetime1">
              <a:rPr lang="en-US" smtClean="0"/>
              <a:t>7/16/2019</a:t>
            </a:fld>
            <a:endParaRPr lang="en-US" dirty="0"/>
          </a:p>
        </p:txBody>
      </p:sp>
      <p:sp>
        <p:nvSpPr>
          <p:cNvPr id="6" name="Footer Placeholder 5"/>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ncho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BD11B67-4671-4F3D-8C95-BB8B3975CD6C}"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fr-FR" smtClean="0"/>
              <a:t>Modifiez le style du titre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42D0733-A771-4589-9F85-FFEF42D041C1}" type="datetime1">
              <a:rPr lang="en-US" smtClean="0"/>
              <a:t>7/16/2019</a:t>
            </a:fld>
            <a:endParaRPr lang="en-US" dirty="0"/>
          </a:p>
        </p:txBody>
      </p:sp>
      <p:sp>
        <p:nvSpPr>
          <p:cNvPr id="5" name="Footer Placeholder 4"/>
          <p:cNvSpPr>
            <a:spLocks noGrp="1"/>
          </p:cNvSpPr>
          <p:nvPr>
            <p:ph type="ftr" sz="quarter" idx="11"/>
          </p:nvPr>
        </p:nvSpPr>
        <p:spPr/>
        <p:txBody>
          <a:bodyPr/>
          <a:lstStyle/>
          <a:p>
            <a:r>
              <a:rPr lang="fr-FR" smtClean="0"/>
              <a:t>PPS  Lande 2019  je compose  pour  vous avec ma douce et  fidèle amie</a:t>
            </a:r>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smtClean="0"/>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75F3D96C-00B7-46A3-B2FA-2FAAB24C1F74}" type="datetime1">
              <a:rPr lang="en-US" smtClean="0"/>
              <a:t>7/16/2019</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smtClean="0"/>
              <a:t>PPS  Lande 2019  je compose  pour  vous avec ma douce et  fidèle amie</a:t>
            </a:r>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4"/>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N° </a:t>
            </a:r>
            <a:r>
              <a:rPr lang="fr-FR" sz="9600" b="1" dirty="0" smtClean="0">
                <a:ln>
                  <a:solidFill>
                    <a:srgbClr val="FF0000"/>
                  </a:solidFill>
                </a:ln>
                <a:solidFill>
                  <a:schemeClr val="bg1"/>
                </a:solidFill>
                <a:latin typeface="Edwardian Script ITC" panose="030303020407070D0804" pitchFamily="66" charset="0"/>
              </a:rPr>
              <a:t>5 </a:t>
            </a:r>
            <a:endParaRPr lang="fr-FR" sz="9600" b="1" dirty="0" smtClean="0">
              <a:ln>
                <a:solidFill>
                  <a:srgbClr val="FF0000"/>
                </a:solidFill>
              </a:ln>
              <a:solidFill>
                <a:schemeClr val="bg1"/>
              </a:solidFill>
              <a:latin typeface="Edwardian Script ITC" panose="030303020407070D0804" pitchFamily="66" charset="0"/>
            </a:endParaRP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71272370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J'ai appris 1_001.wav"/>
          </p:stSnd>
        </p:sndAc>
      </p:transition>
    </mc:Choice>
    <mc:Fallback>
      <p:transition spd="slow" advTm="13000">
        <p:fade/>
        <p:sndAc>
          <p:stSnd loop="1">
            <p:snd r:embed="rId3" name="J'ai appris 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219200" y="685800"/>
            <a:ext cx="9753600" cy="5486400"/>
          </a:xfrm>
          <a:prstGeom prst="rect">
            <a:avLst/>
          </a:prstGeom>
          <a:effectLst>
            <a:softEdge rad="317500"/>
          </a:effectLst>
        </p:spPr>
      </p:pic>
    </p:spTree>
    <p:extLst>
      <p:ext uri="{BB962C8B-B14F-4D97-AF65-F5344CB8AC3E}">
        <p14:creationId xmlns:p14="http://schemas.microsoft.com/office/powerpoint/2010/main" val="339432905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3</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660398" y="571500"/>
            <a:ext cx="10833101" cy="5778499"/>
          </a:xfrm>
          <a:prstGeom prst="rect">
            <a:avLst/>
          </a:prstGeom>
          <a:effectLst>
            <a:softEdge rad="635000"/>
          </a:effectLst>
        </p:spPr>
      </p:pic>
    </p:spTree>
    <p:extLst>
      <p:ext uri="{BB962C8B-B14F-4D97-AF65-F5344CB8AC3E}">
        <p14:creationId xmlns:p14="http://schemas.microsoft.com/office/powerpoint/2010/main" val="41789808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4</a:t>
            </a:fld>
            <a:endParaRPr lang="en-US" sz="3200" b="1" dirty="0">
              <a:latin typeface="Edwardian Script ITC" panose="030303020407070D0804" pitchFamily="66" charset="0"/>
            </a:endParaRPr>
          </a:p>
        </p:txBody>
      </p:sp>
      <p:sp>
        <p:nvSpPr>
          <p:cNvPr id="2" name="Rectangle 1"/>
          <p:cNvSpPr/>
          <p:nvPr/>
        </p:nvSpPr>
        <p:spPr>
          <a:xfrm>
            <a:off x="711200" y="151179"/>
            <a:ext cx="10769599" cy="6555641"/>
          </a:xfrm>
          <a:prstGeom prst="rect">
            <a:avLst/>
          </a:prstGeom>
        </p:spPr>
        <p:txBody>
          <a:bodyPr wrap="square">
            <a:spAutoFit/>
          </a:bodyPr>
          <a:lstStyle/>
          <a:p>
            <a:r>
              <a:rPr lang="fr-FR" sz="6000" b="1" dirty="0" smtClean="0">
                <a:ln>
                  <a:solidFill>
                    <a:srgbClr val="FF0000"/>
                  </a:solidFill>
                </a:ln>
                <a:solidFill>
                  <a:schemeClr val="bg1"/>
                </a:solidFill>
                <a:latin typeface="Edwardian Script ITC" panose="030303020407070D0804" pitchFamily="66" charset="0"/>
              </a:rPr>
              <a:t>Avoir </a:t>
            </a:r>
            <a:r>
              <a:rPr lang="fr-FR" sz="6000" b="1" dirty="0">
                <a:ln>
                  <a:solidFill>
                    <a:srgbClr val="FF0000"/>
                  </a:solidFill>
                </a:ln>
                <a:solidFill>
                  <a:schemeClr val="bg1"/>
                </a:solidFill>
                <a:latin typeface="Edwardian Script ITC" panose="030303020407070D0804" pitchFamily="66" charset="0"/>
              </a:rPr>
              <a:t>le courage de changer ce qui peut l’être, accepter avec sérénité ce qui ne le peut pas et posséder le discernement nécessaire pour faire la différence entre les deux. Heureusement, c'est en acceptant votre vie telle qu'elle est, que votre bonheur, votre bien-être est déjà en route avant même de faire quelque chose !</a:t>
            </a:r>
          </a:p>
        </p:txBody>
      </p:sp>
    </p:spTree>
    <p:extLst>
      <p:ext uri="{BB962C8B-B14F-4D97-AF65-F5344CB8AC3E}">
        <p14:creationId xmlns:p14="http://schemas.microsoft.com/office/powerpoint/2010/main" val="72808771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95" b="10727"/>
          <a:stretch/>
        </p:blipFill>
        <p:spPr>
          <a:xfrm>
            <a:off x="1806333" y="740409"/>
            <a:ext cx="8579333" cy="5377181"/>
          </a:xfrm>
          <a:prstGeom prst="rect">
            <a:avLst/>
          </a:prstGeom>
          <a:effectLst>
            <a:softEdge rad="127000"/>
          </a:effectLst>
        </p:spPr>
      </p:pic>
    </p:spTree>
    <p:extLst>
      <p:ext uri="{BB962C8B-B14F-4D97-AF65-F5344CB8AC3E}">
        <p14:creationId xmlns:p14="http://schemas.microsoft.com/office/powerpoint/2010/main" val="286977496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6</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46" b="14814"/>
          <a:stretch/>
        </p:blipFill>
        <p:spPr>
          <a:xfrm>
            <a:off x="1761883" y="840740"/>
            <a:ext cx="8668233" cy="5176519"/>
          </a:xfrm>
          <a:prstGeom prst="rect">
            <a:avLst/>
          </a:prstGeom>
          <a:effectLst>
            <a:softEdge rad="127000"/>
          </a:effectLst>
        </p:spPr>
      </p:pic>
    </p:spTree>
    <p:extLst>
      <p:ext uri="{BB962C8B-B14F-4D97-AF65-F5344CB8AC3E}">
        <p14:creationId xmlns:p14="http://schemas.microsoft.com/office/powerpoint/2010/main" val="15753050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7</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36215" y="1435121"/>
            <a:ext cx="8919569" cy="3987758"/>
          </a:xfrm>
          <a:prstGeom prst="rect">
            <a:avLst/>
          </a:prstGeom>
          <a:effectLst>
            <a:softEdge rad="127000"/>
          </a:effectLst>
        </p:spPr>
      </p:pic>
    </p:spTree>
    <p:extLst>
      <p:ext uri="{BB962C8B-B14F-4D97-AF65-F5344CB8AC3E}">
        <p14:creationId xmlns:p14="http://schemas.microsoft.com/office/powerpoint/2010/main" val="249037845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8</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00791" y="1104900"/>
            <a:ext cx="8990417" cy="4832349"/>
          </a:xfrm>
          <a:prstGeom prst="rect">
            <a:avLst/>
          </a:prstGeom>
          <a:effectLst>
            <a:softEdge rad="317500"/>
          </a:effectLst>
        </p:spPr>
      </p:pic>
    </p:spTree>
    <p:extLst>
      <p:ext uri="{BB962C8B-B14F-4D97-AF65-F5344CB8AC3E}">
        <p14:creationId xmlns:p14="http://schemas.microsoft.com/office/powerpoint/2010/main" val="132744687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9</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78" b="9445"/>
          <a:stretch/>
        </p:blipFill>
        <p:spPr>
          <a:xfrm>
            <a:off x="1974850" y="637805"/>
            <a:ext cx="8242300" cy="5582389"/>
          </a:xfrm>
          <a:prstGeom prst="rect">
            <a:avLst/>
          </a:prstGeom>
          <a:effectLst>
            <a:softEdge rad="127000"/>
          </a:effectLst>
        </p:spPr>
      </p:pic>
    </p:spTree>
    <p:extLst>
      <p:ext uri="{BB962C8B-B14F-4D97-AF65-F5344CB8AC3E}">
        <p14:creationId xmlns:p14="http://schemas.microsoft.com/office/powerpoint/2010/main" val="8535117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10</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9567" y="436949"/>
            <a:ext cx="7112865" cy="5984102"/>
          </a:xfrm>
          <a:prstGeom prst="rect">
            <a:avLst/>
          </a:prstGeom>
          <a:effectLst>
            <a:softEdge rad="127000"/>
          </a:effectLst>
        </p:spPr>
      </p:pic>
    </p:spTree>
    <p:extLst>
      <p:ext uri="{BB962C8B-B14F-4D97-AF65-F5344CB8AC3E}">
        <p14:creationId xmlns:p14="http://schemas.microsoft.com/office/powerpoint/2010/main" val="187014072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11</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85" b="9445"/>
          <a:stretch/>
        </p:blipFill>
        <p:spPr>
          <a:xfrm>
            <a:off x="1782344" y="829643"/>
            <a:ext cx="8627312" cy="5198713"/>
          </a:xfrm>
          <a:prstGeom prst="rect">
            <a:avLst/>
          </a:prstGeom>
          <a:effectLst>
            <a:softEdge rad="127000"/>
          </a:effectLst>
        </p:spPr>
      </p:pic>
    </p:spTree>
    <p:extLst>
      <p:ext uri="{BB962C8B-B14F-4D97-AF65-F5344CB8AC3E}">
        <p14:creationId xmlns:p14="http://schemas.microsoft.com/office/powerpoint/2010/main" val="125036807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12</a:t>
            </a:fld>
            <a:endParaRPr lang="en-US" sz="32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17850" y="450850"/>
            <a:ext cx="5956300" cy="5956300"/>
          </a:xfrm>
          <a:prstGeom prst="rect">
            <a:avLst/>
          </a:prstGeom>
          <a:effectLst>
            <a:softEdge rad="127000"/>
          </a:effectLst>
        </p:spPr>
      </p:pic>
    </p:spTree>
    <p:extLst>
      <p:ext uri="{BB962C8B-B14F-4D97-AF65-F5344CB8AC3E}">
        <p14:creationId xmlns:p14="http://schemas.microsoft.com/office/powerpoint/2010/main" val="7885585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13</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28" b="5593"/>
          <a:stretch/>
        </p:blipFill>
        <p:spPr>
          <a:xfrm>
            <a:off x="1662206" y="856259"/>
            <a:ext cx="8867588" cy="5145482"/>
          </a:xfrm>
          <a:prstGeom prst="rect">
            <a:avLst/>
          </a:prstGeom>
          <a:effectLst>
            <a:softEdge rad="317500"/>
          </a:effectLst>
        </p:spPr>
      </p:pic>
    </p:spTree>
    <p:extLst>
      <p:ext uri="{BB962C8B-B14F-4D97-AF65-F5344CB8AC3E}">
        <p14:creationId xmlns:p14="http://schemas.microsoft.com/office/powerpoint/2010/main" val="178480362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14</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25"/>
          <a:stretch/>
        </p:blipFill>
        <p:spPr>
          <a:xfrm>
            <a:off x="1607531" y="1250553"/>
            <a:ext cx="8976938" cy="4356894"/>
          </a:xfrm>
          <a:prstGeom prst="rect">
            <a:avLst/>
          </a:prstGeom>
          <a:effectLst>
            <a:softEdge rad="317500"/>
          </a:effectLst>
        </p:spPr>
      </p:pic>
    </p:spTree>
    <p:extLst>
      <p:ext uri="{BB962C8B-B14F-4D97-AF65-F5344CB8AC3E}">
        <p14:creationId xmlns:p14="http://schemas.microsoft.com/office/powerpoint/2010/main" val="325658030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15</a:t>
            </a:fld>
            <a:endParaRPr lang="en-US" sz="32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49" b="4586"/>
          <a:stretch/>
        </p:blipFill>
        <p:spPr>
          <a:xfrm>
            <a:off x="1676400" y="685319"/>
            <a:ext cx="8850103" cy="5480610"/>
          </a:xfrm>
          <a:prstGeom prst="rect">
            <a:avLst/>
          </a:prstGeom>
          <a:effectLst>
            <a:softEdge rad="127000"/>
          </a:effectLst>
        </p:spPr>
      </p:pic>
    </p:spTree>
    <p:extLst>
      <p:ext uri="{BB962C8B-B14F-4D97-AF65-F5344CB8AC3E}">
        <p14:creationId xmlns:p14="http://schemas.microsoft.com/office/powerpoint/2010/main" val="66669708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0">
              <a:srgbClr val="FFC000"/>
            </a:gs>
            <a:gs pos="84000">
              <a:srgbClr val="FFC000"/>
            </a:gs>
            <a:gs pos="97000">
              <a:schemeClr val="accent3">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8" name="Image 7"/>
          <p:cNvPicPr>
            <a:picLocks noChangeAspect="1"/>
          </p:cNvPicPr>
          <p:nvPr/>
        </p:nvPicPr>
        <p:blipFill>
          <a:blip r:embed="rId3"/>
          <a:stretch>
            <a:fillRect/>
          </a:stretch>
        </p:blipFill>
        <p:spPr>
          <a:xfrm>
            <a:off x="884420" y="497486"/>
            <a:ext cx="10414834" cy="5858344"/>
          </a:xfrm>
          <a:prstGeom prst="rect">
            <a:avLst/>
          </a:prstGeom>
          <a:effectLst>
            <a:softEdge rad="317500"/>
          </a:effectLst>
        </p:spPr>
      </p:pic>
      <p:sp>
        <p:nvSpPr>
          <p:cNvPr id="4" name="Espace réservé de la date 3"/>
          <p:cNvSpPr>
            <a:spLocks noGrp="1"/>
          </p:cNvSpPr>
          <p:nvPr>
            <p:ph type="dt" sz="half" idx="10"/>
          </p:nvPr>
        </p:nvSpPr>
        <p:spPr>
          <a:xfrm>
            <a:off x="10526504" y="6500833"/>
            <a:ext cx="1146283" cy="370396"/>
          </a:xfrm>
        </p:spPr>
        <p:txBody>
          <a:bodyPr/>
          <a:lstStyle/>
          <a:p>
            <a:fld id="{F9B632C4-C0B3-4D5E-9621-A2F0BE1DA38D}" type="datetime1">
              <a:rPr lang="en-US" sz="1600" b="1" smtClean="0">
                <a:solidFill>
                  <a:schemeClr val="bg1"/>
                </a:solidFill>
                <a:latin typeface="Edwardian Script ITC" panose="030303020407070D0804" pitchFamily="66" charset="0"/>
              </a:rPr>
              <a:t>7/16/2019</a:t>
            </a:fld>
            <a:endParaRPr lang="en-US" sz="1600" b="1" dirty="0">
              <a:solidFill>
                <a:schemeClr val="bg1"/>
              </a:solidFill>
              <a:latin typeface="Edwardian Script ITC" panose="030303020407070D0804" pitchFamily="66" charset="0"/>
            </a:endParaRPr>
          </a:p>
        </p:txBody>
      </p:sp>
      <p:sp>
        <p:nvSpPr>
          <p:cNvPr id="5" name="Espace réservé du pied de page 4"/>
          <p:cNvSpPr>
            <a:spLocks noGrp="1"/>
          </p:cNvSpPr>
          <p:nvPr>
            <p:ph type="ftr" sz="quarter" idx="11"/>
          </p:nvPr>
        </p:nvSpPr>
        <p:spPr>
          <a:xfrm>
            <a:off x="3352800" y="6500833"/>
            <a:ext cx="5486400" cy="365125"/>
          </a:xfrm>
        </p:spPr>
        <p:txBody>
          <a:bodyPr/>
          <a:lstStyle/>
          <a:p>
            <a:r>
              <a:rPr lang="fr-FR" sz="2000" b="1" dirty="0" smtClean="0">
                <a:solidFill>
                  <a:schemeClr val="bg1"/>
                </a:solidFill>
                <a:latin typeface="Edwardian Script ITC" panose="030303020407070D0804" pitchFamily="66" charset="0"/>
              </a:rPr>
              <a:t>PPS  Lande 2019  je compose  pour  vous avec ma douce et  fidèle amie</a:t>
            </a:r>
            <a:endParaRPr lang="en-US" sz="2000" b="1" dirty="0">
              <a:solidFill>
                <a:schemeClr val="bg1"/>
              </a:solidFill>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4538" y="1355140"/>
            <a:ext cx="5974598" cy="4706520"/>
          </a:xfrm>
          <a:prstGeom prst="rect">
            <a:avLst/>
          </a:prstGeom>
        </p:spPr>
      </p:pic>
      <p:sp>
        <p:nvSpPr>
          <p:cNvPr id="6" name="Espace réservé du numéro de diapositive 5"/>
          <p:cNvSpPr>
            <a:spLocks noGrp="1"/>
          </p:cNvSpPr>
          <p:nvPr>
            <p:ph type="sldNum" sz="quarter" idx="12"/>
          </p:nvPr>
        </p:nvSpPr>
        <p:spPr/>
        <p:txBody>
          <a:bodyPr/>
          <a:lstStyle/>
          <a:p>
            <a:fld id="{D57F1E4F-1CFF-5643-939E-217C01CDF565}" type="slidenum">
              <a:rPr lang="en-US" sz="3200" b="1" smtClean="0">
                <a:latin typeface="Edwardian Script ITC" panose="030303020407070D0804" pitchFamily="66" charset="0"/>
              </a:rPr>
              <a:pPr/>
              <a:t>16</a:t>
            </a:fld>
            <a:endParaRPr lang="en-US" sz="3200" b="1" dirty="0">
              <a:latin typeface="Edwardian Script ITC" panose="030303020407070D0804" pitchFamily="66" charset="0"/>
            </a:endParaRPr>
          </a:p>
        </p:txBody>
      </p:sp>
      <p:sp>
        <p:nvSpPr>
          <p:cNvPr id="7" name="Rectangle 6"/>
          <p:cNvSpPr/>
          <p:nvPr/>
        </p:nvSpPr>
        <p:spPr>
          <a:xfrm>
            <a:off x="1311580" y="1847677"/>
            <a:ext cx="11037094" cy="3046988"/>
          </a:xfrm>
          <a:prstGeom prst="rect">
            <a:avLst/>
          </a:prstGeom>
        </p:spPr>
        <p:txBody>
          <a:bodyPr wrap="square">
            <a:spAutoFit/>
          </a:bodyPr>
          <a:lstStyle/>
          <a:p>
            <a:r>
              <a:rPr lang="fr-FR" sz="9600" b="1" dirty="0" smtClean="0">
                <a:ln>
                  <a:solidFill>
                    <a:srgbClr val="FF0000"/>
                  </a:solidFill>
                </a:ln>
                <a:solidFill>
                  <a:schemeClr val="bg1"/>
                </a:solidFill>
                <a:latin typeface="Edwardian Script ITC" panose="030303020407070D0804" pitchFamily="66" charset="0"/>
              </a:rPr>
              <a:t>        Accepter la vie  </a:t>
            </a:r>
          </a:p>
          <a:p>
            <a:r>
              <a:rPr lang="fr-FR" sz="9600" b="1" dirty="0">
                <a:ln>
                  <a:solidFill>
                    <a:srgbClr val="FF0000"/>
                  </a:solidFill>
                </a:ln>
                <a:solidFill>
                  <a:schemeClr val="bg1"/>
                </a:solidFill>
                <a:latin typeface="Edwardian Script ITC" panose="030303020407070D0804" pitchFamily="66" charset="0"/>
              </a:rPr>
              <a:t> </a:t>
            </a:r>
            <a:r>
              <a:rPr lang="fr-FR" sz="9600" b="1" dirty="0" smtClean="0">
                <a:ln>
                  <a:solidFill>
                    <a:srgbClr val="FF0000"/>
                  </a:solidFill>
                </a:ln>
                <a:solidFill>
                  <a:schemeClr val="bg1"/>
                </a:solidFill>
                <a:latin typeface="Edwardian Script ITC" panose="030303020407070D0804" pitchFamily="66" charset="0"/>
              </a:rPr>
              <a:t>           par Lande</a:t>
            </a:r>
            <a:endParaRPr lang="fr-FR" sz="9600" b="1" dirty="0">
              <a:ln>
                <a:solidFill>
                  <a:srgbClr val="FF0000"/>
                </a:solidFill>
              </a:ln>
              <a:solidFill>
                <a:schemeClr val="bg1"/>
              </a:solidFill>
              <a:latin typeface="Edwardian Script ITC" panose="030303020407070D0804" pitchFamily="66" charset="0"/>
            </a:endParaRPr>
          </a:p>
        </p:txBody>
      </p:sp>
    </p:spTree>
    <p:extLst>
      <p:ext uri="{BB962C8B-B14F-4D97-AF65-F5344CB8AC3E}">
        <p14:creationId xmlns:p14="http://schemas.microsoft.com/office/powerpoint/2010/main" val="30552475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0" end="0"/>
                                            </p:txEl>
                                          </p:spTgt>
                                        </p:tgtEl>
                                        <p:attrNameLst>
                                          <p:attrName>ppt_w</p:attrName>
                                        </p:attrNameLst>
                                      </p:cBhvr>
                                    </p:anim>
                                    <p:anim by="(#ppt_w*0.50)" calcmode="lin" valueType="num">
                                      <p:cBhvr>
                                        <p:cTn id="16" dur="500" decel="50000" autoRev="1" fill="hold">
                                          <p:stCondLst>
                                            <p:cond delay="0"/>
                                          </p:stCondLst>
                                        </p:cTn>
                                        <p:tgtEl>
                                          <p:spTgt spid="7">
                                            <p:txEl>
                                              <p:pRg st="0" end="0"/>
                                            </p:txEl>
                                          </p:spTgt>
                                        </p:tgtEl>
                                        <p:attrNameLst>
                                          <p:attrName>ppt_x</p:attrName>
                                        </p:attrNameLst>
                                      </p:cBhvr>
                                    </p:anim>
                                    <p:anim from="(-#ppt_h/2)" to="(#ppt_y)" calcmode="lin" valueType="num">
                                      <p:cBhvr>
                                        <p:cTn id="17" dur="1000" fill="hold">
                                          <p:stCondLst>
                                            <p:cond delay="0"/>
                                          </p:stCondLst>
                                        </p:cTn>
                                        <p:tgtEl>
                                          <p:spTgt spid="7">
                                            <p:txEl>
                                              <p:pRg st="0" end="0"/>
                                            </p:txEl>
                                          </p:spTgt>
                                        </p:tgtEl>
                                        <p:attrNameLst>
                                          <p:attrName>ppt_y</p:attrName>
                                        </p:attrNameLst>
                                      </p:cBhvr>
                                    </p:anim>
                                    <p:animRot by="21600000">
                                      <p:cBhvr>
                                        <p:cTn id="18" dur="1000" fill="hold">
                                          <p:stCondLst>
                                            <p:cond delay="0"/>
                                          </p:stCondLst>
                                        </p:cTn>
                                        <p:tgtEl>
                                          <p:spTgt spid="7">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7">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7">
                                            <p:txEl>
                                              <p:pRg st="1" end="1"/>
                                            </p:txEl>
                                          </p:spTgt>
                                        </p:tgtEl>
                                        <p:attrNameLst>
                                          <p:attrName>ppt_w</p:attrName>
                                        </p:attrNameLst>
                                      </p:cBhvr>
                                    </p:anim>
                                    <p:anim by="(#ppt_w*0.50)" calcmode="lin" valueType="num">
                                      <p:cBhvr>
                                        <p:cTn id="24" dur="500" decel="50000" autoRev="1" fill="hold">
                                          <p:stCondLst>
                                            <p:cond delay="0"/>
                                          </p:stCondLst>
                                        </p:cTn>
                                        <p:tgtEl>
                                          <p:spTgt spid="7">
                                            <p:txEl>
                                              <p:pRg st="1" end="1"/>
                                            </p:txEl>
                                          </p:spTgt>
                                        </p:tgtEl>
                                        <p:attrNameLst>
                                          <p:attrName>ppt_x</p:attrName>
                                        </p:attrNameLst>
                                      </p:cBhvr>
                                    </p:anim>
                                    <p:anim from="(-#ppt_h/2)" to="(#ppt_y)" calcmode="lin" valueType="num">
                                      <p:cBhvr>
                                        <p:cTn id="25" dur="1000" fill="hold">
                                          <p:stCondLst>
                                            <p:cond delay="0"/>
                                          </p:stCondLst>
                                        </p:cTn>
                                        <p:tgtEl>
                                          <p:spTgt spid="7">
                                            <p:txEl>
                                              <p:pRg st="1" end="1"/>
                                            </p:txEl>
                                          </p:spTgt>
                                        </p:tgtEl>
                                        <p:attrNameLst>
                                          <p:attrName>ppt_y</p:attrName>
                                        </p:attrNameLst>
                                      </p:cBhvr>
                                    </p:anim>
                                    <p:animRot by="21600000">
                                      <p:cBhvr>
                                        <p:cTn id="26" dur="1000" fill="hold">
                                          <p:stCondLst>
                                            <p:cond delay="0"/>
                                          </p:stCondLst>
                                        </p:cTn>
                                        <p:tgtEl>
                                          <p:spTgt spid="7">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anim calcmode="lin" valueType="num">
                                      <p:cBhvr>
                                        <p:cTn id="32" dur="2000" fill="hold"/>
                                        <p:tgtEl>
                                          <p:spTgt spid="9"/>
                                        </p:tgtEl>
                                        <p:attrNameLst>
                                          <p:attrName>ppt_w</p:attrName>
                                        </p:attrNameLst>
                                      </p:cBhvr>
                                      <p:tavLst>
                                        <p:tav tm="0" fmla="#ppt_w*sin(2.5*pi*$)">
                                          <p:val>
                                            <p:fltVal val="0"/>
                                          </p:val>
                                        </p:tav>
                                        <p:tav tm="100000">
                                          <p:val>
                                            <p:fltVal val="1"/>
                                          </p:val>
                                        </p:tav>
                                      </p:tavLst>
                                    </p:anim>
                                    <p:anim calcmode="lin" valueType="num">
                                      <p:cBhvr>
                                        <p:cTn id="3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rin">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190</TotalTime>
  <Words>333</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16</vt:i4>
      </vt:variant>
    </vt:vector>
  </HeadingPairs>
  <TitlesOfParts>
    <vt:vector size="22" baseType="lpstr">
      <vt:lpstr>Arial</vt:lpstr>
      <vt:lpstr>Calibri</vt:lpstr>
      <vt:lpstr>Century Gothic</vt:lpstr>
      <vt:lpstr>Edwardian Script ITC</vt:lpstr>
      <vt:lpstr>Wingdings 3</vt:lpstr>
      <vt:lpstr>Brin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42</cp:revision>
  <dcterms:created xsi:type="dcterms:W3CDTF">2019-07-02T15:35:45Z</dcterms:created>
  <dcterms:modified xsi:type="dcterms:W3CDTF">2019-07-16T18:25:35Z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