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qBLiTLj1V7mvZrP9Bs1GQ==" hashData="HhbbzmLT4npPGFrOBzpD5U5FV9Attg3e8FuYqkCR2mBHHbmomwpAwdu4BzvYY5BBm6C4PM0ZnnCK3GKGKt6Rd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16/07/2019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7/16/2019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7/16/2019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7/16/2019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2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9192" y="426836"/>
            <a:ext cx="5807008" cy="6073997"/>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93" b="9379"/>
          <a:stretch/>
        </p:blipFill>
        <p:spPr>
          <a:xfrm>
            <a:off x="1742833" y="675639"/>
            <a:ext cx="8706333" cy="5506721"/>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b="9027"/>
          <a:stretch/>
        </p:blipFill>
        <p:spPr>
          <a:xfrm>
            <a:off x="1787283" y="685164"/>
            <a:ext cx="8617433" cy="5487671"/>
          </a:xfrm>
          <a:prstGeom prst="rect">
            <a:avLst/>
          </a:prstGeom>
          <a:effectLst>
            <a:softEdge rad="1270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58" b="8719"/>
          <a:stretch/>
        </p:blipFill>
        <p:spPr>
          <a:xfrm>
            <a:off x="1953078" y="769620"/>
            <a:ext cx="8285843" cy="5318760"/>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40" b="10649"/>
          <a:stretch/>
        </p:blipFill>
        <p:spPr>
          <a:xfrm>
            <a:off x="1742833" y="718185"/>
            <a:ext cx="8706333" cy="5421630"/>
          </a:xfrm>
          <a:prstGeom prst="rect">
            <a:avLst/>
          </a:prstGeom>
          <a:effectLst>
            <a:softEdge rad="3175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23" b="9311"/>
          <a:stretch/>
        </p:blipFill>
        <p:spPr>
          <a:xfrm>
            <a:off x="1736157" y="629816"/>
            <a:ext cx="8790347" cy="5598368"/>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787023" y="354574"/>
            <a:ext cx="6620746" cy="6146259"/>
          </a:xfrm>
          <a:prstGeom prst="rect">
            <a:avLst/>
          </a:prstGeom>
          <a:effectLst>
            <a:softEdge rad="3175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9515" t="-706" r="8829" b="1"/>
          <a:stretch/>
        </p:blipFill>
        <p:spPr>
          <a:xfrm>
            <a:off x="1796106" y="562708"/>
            <a:ext cx="8746578" cy="5644661"/>
          </a:xfrm>
          <a:prstGeom prst="rect">
            <a:avLst/>
          </a:prstGeom>
          <a:effectLst>
            <a:softEdge rad="3175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2346" r="-215" b="9146"/>
          <a:stretch/>
        </p:blipFill>
        <p:spPr>
          <a:xfrm>
            <a:off x="1695263" y="808892"/>
            <a:ext cx="9050428" cy="5310553"/>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859" b="4012"/>
          <a:stretch/>
        </p:blipFill>
        <p:spPr>
          <a:xfrm>
            <a:off x="3421091" y="363222"/>
            <a:ext cx="5349817" cy="6131556"/>
          </a:xfrm>
          <a:prstGeom prst="rect">
            <a:avLst/>
          </a:prstGeom>
          <a:effectLst>
            <a:softEdge rad="127000"/>
          </a:effectLst>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722603" y="739051"/>
            <a:ext cx="8803901" cy="5345226"/>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Accepter </a:t>
            </a:r>
            <a:r>
              <a:rPr lang="fr-FR" sz="9600" b="1" dirty="0" smtClean="0">
                <a:ln>
                  <a:solidFill>
                    <a:srgbClr val="FF0000"/>
                  </a:solidFill>
                </a:ln>
                <a:solidFill>
                  <a:schemeClr val="bg1"/>
                </a:solidFill>
                <a:latin typeface="Edwardian Script ITC" panose="030303020407070D0804" pitchFamily="66" charset="0"/>
              </a:rPr>
              <a:t>la vie </a:t>
            </a:r>
            <a:r>
              <a:rPr lang="fr-FR" sz="9600" b="1" dirty="0" smtClean="0">
                <a:ln>
                  <a:solidFill>
                    <a:srgbClr val="FF0000"/>
                  </a:solidFill>
                </a:ln>
                <a:solidFill>
                  <a:schemeClr val="bg1"/>
                </a:solidFill>
                <a:latin typeface="Edwardian Script ITC" panose="030303020407070D0804" pitchFamily="66" charset="0"/>
              </a:rPr>
              <a:t>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152</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2019-07-02T15:35:45Z</dcterms:created>
  <dcterms:modified xsi:type="dcterms:W3CDTF">2019-07-16T17:30:19Z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