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18"/>
  </p:notesMasterIdLst>
  <p:sldIdLst>
    <p:sldId id="256" r:id="rId2"/>
    <p:sldId id="260" r:id="rId3"/>
    <p:sldId id="258" r:id="rId4"/>
    <p:sldId id="257" r:id="rId5"/>
    <p:sldId id="259" r:id="rId6"/>
    <p:sldId id="261" r:id="rId7"/>
    <p:sldId id="262" r:id="rId8"/>
    <p:sldId id="263" r:id="rId9"/>
    <p:sldId id="264" r:id="rId10"/>
    <p:sldId id="265" r:id="rId11"/>
    <p:sldId id="266" r:id="rId12"/>
    <p:sldId id="267" r:id="rId13"/>
    <p:sldId id="268" r:id="rId14"/>
    <p:sldId id="269" r:id="rId15"/>
    <p:sldId id="270" r:id="rId16"/>
    <p:sldId id="271" r:id="rId1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tMrwMZmoJ+e7ABRL2qDTyw==" hashData="yPHrEw7Wa2l+XesBvEV56ie/ZIefyZwqfsnqCrNosZDfY64rwQrKx5uhTmYxhOlMyy3p2/3/1Qzc2sOX8JMVgQ=="/>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22" autoAdjust="0"/>
    <p:restoredTop sz="94660"/>
  </p:normalViewPr>
  <p:slideViewPr>
    <p:cSldViewPr snapToGrid="0" showGuides="1">
      <p:cViewPr varScale="1">
        <p:scale>
          <a:sx n="82" d="100"/>
          <a:sy n="82" d="100"/>
        </p:scale>
        <p:origin x="96" y="10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86BE53B-B7E9-4425-817B-792B7A194099}" type="datetimeFigureOut">
              <a:rPr lang="fr-FR" smtClean="0"/>
              <a:t>16/07/2019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F3CBD41-FC8E-455D-BE0C-2F48BA07D55E}" type="slidenum">
              <a:rPr lang="fr-FR" smtClean="0"/>
              <a:t>‹N°›</a:t>
            </a:fld>
            <a:endParaRPr lang="fr-FR"/>
          </a:p>
        </p:txBody>
      </p:sp>
    </p:spTree>
    <p:extLst>
      <p:ext uri="{BB962C8B-B14F-4D97-AF65-F5344CB8AC3E}">
        <p14:creationId xmlns:p14="http://schemas.microsoft.com/office/powerpoint/2010/main" val="323410086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1</a:t>
            </a:fld>
            <a:endParaRPr lang="fr-FR"/>
          </a:p>
        </p:txBody>
      </p:sp>
    </p:spTree>
    <p:extLst>
      <p:ext uri="{BB962C8B-B14F-4D97-AF65-F5344CB8AC3E}">
        <p14:creationId xmlns:p14="http://schemas.microsoft.com/office/powerpoint/2010/main" val="12910743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2</a:t>
            </a:fld>
            <a:endParaRPr lang="fr-FR"/>
          </a:p>
        </p:txBody>
      </p:sp>
    </p:spTree>
    <p:extLst>
      <p:ext uri="{BB962C8B-B14F-4D97-AF65-F5344CB8AC3E}">
        <p14:creationId xmlns:p14="http://schemas.microsoft.com/office/powerpoint/2010/main" val="14248310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3</a:t>
            </a:fld>
            <a:endParaRPr lang="fr-FR"/>
          </a:p>
        </p:txBody>
      </p:sp>
    </p:spTree>
    <p:extLst>
      <p:ext uri="{BB962C8B-B14F-4D97-AF65-F5344CB8AC3E}">
        <p14:creationId xmlns:p14="http://schemas.microsoft.com/office/powerpoint/2010/main" val="76673519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4</a:t>
            </a:fld>
            <a:endParaRPr lang="fr-FR"/>
          </a:p>
        </p:txBody>
      </p:sp>
    </p:spTree>
    <p:extLst>
      <p:ext uri="{BB962C8B-B14F-4D97-AF65-F5344CB8AC3E}">
        <p14:creationId xmlns:p14="http://schemas.microsoft.com/office/powerpoint/2010/main" val="288905468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5</a:t>
            </a:fld>
            <a:endParaRPr lang="fr-FR"/>
          </a:p>
        </p:txBody>
      </p:sp>
    </p:spTree>
    <p:extLst>
      <p:ext uri="{BB962C8B-B14F-4D97-AF65-F5344CB8AC3E}">
        <p14:creationId xmlns:p14="http://schemas.microsoft.com/office/powerpoint/2010/main" val="324237041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6</a:t>
            </a:fld>
            <a:endParaRPr lang="fr-FR"/>
          </a:p>
        </p:txBody>
      </p:sp>
    </p:spTree>
    <p:extLst>
      <p:ext uri="{BB962C8B-B14F-4D97-AF65-F5344CB8AC3E}">
        <p14:creationId xmlns:p14="http://schemas.microsoft.com/office/powerpoint/2010/main" val="180026754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7</a:t>
            </a:fld>
            <a:endParaRPr lang="fr-FR"/>
          </a:p>
        </p:txBody>
      </p:sp>
    </p:spTree>
    <p:extLst>
      <p:ext uri="{BB962C8B-B14F-4D97-AF65-F5344CB8AC3E}">
        <p14:creationId xmlns:p14="http://schemas.microsoft.com/office/powerpoint/2010/main" val="28312241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8</a:t>
            </a:fld>
            <a:endParaRPr lang="fr-FR"/>
          </a:p>
        </p:txBody>
      </p:sp>
    </p:spTree>
    <p:extLst>
      <p:ext uri="{BB962C8B-B14F-4D97-AF65-F5344CB8AC3E}">
        <p14:creationId xmlns:p14="http://schemas.microsoft.com/office/powerpoint/2010/main" val="188584378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9</a:t>
            </a:fld>
            <a:endParaRPr lang="fr-FR"/>
          </a:p>
        </p:txBody>
      </p:sp>
    </p:spTree>
    <p:extLst>
      <p:ext uri="{BB962C8B-B14F-4D97-AF65-F5344CB8AC3E}">
        <p14:creationId xmlns:p14="http://schemas.microsoft.com/office/powerpoint/2010/main" val="34001959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10</a:t>
            </a:fld>
            <a:endParaRPr lang="fr-FR"/>
          </a:p>
        </p:txBody>
      </p:sp>
    </p:spTree>
    <p:extLst>
      <p:ext uri="{BB962C8B-B14F-4D97-AF65-F5344CB8AC3E}">
        <p14:creationId xmlns:p14="http://schemas.microsoft.com/office/powerpoint/2010/main" val="302070854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11</a:t>
            </a:fld>
            <a:endParaRPr lang="fr-FR"/>
          </a:p>
        </p:txBody>
      </p:sp>
    </p:spTree>
    <p:extLst>
      <p:ext uri="{BB962C8B-B14F-4D97-AF65-F5344CB8AC3E}">
        <p14:creationId xmlns:p14="http://schemas.microsoft.com/office/powerpoint/2010/main" val="215979671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12</a:t>
            </a:fld>
            <a:endParaRPr lang="fr-FR"/>
          </a:p>
        </p:txBody>
      </p:sp>
    </p:spTree>
    <p:extLst>
      <p:ext uri="{BB962C8B-B14F-4D97-AF65-F5344CB8AC3E}">
        <p14:creationId xmlns:p14="http://schemas.microsoft.com/office/powerpoint/2010/main" val="168055995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13</a:t>
            </a:fld>
            <a:endParaRPr lang="fr-FR"/>
          </a:p>
        </p:txBody>
      </p:sp>
    </p:spTree>
    <p:extLst>
      <p:ext uri="{BB962C8B-B14F-4D97-AF65-F5344CB8AC3E}">
        <p14:creationId xmlns:p14="http://schemas.microsoft.com/office/powerpoint/2010/main" val="313826702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14</a:t>
            </a:fld>
            <a:endParaRPr lang="fr-FR"/>
          </a:p>
        </p:txBody>
      </p:sp>
    </p:spTree>
    <p:extLst>
      <p:ext uri="{BB962C8B-B14F-4D97-AF65-F5344CB8AC3E}">
        <p14:creationId xmlns:p14="http://schemas.microsoft.com/office/powerpoint/2010/main" val="264404865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15</a:t>
            </a:fld>
            <a:endParaRPr lang="fr-FR"/>
          </a:p>
        </p:txBody>
      </p:sp>
    </p:spTree>
    <p:extLst>
      <p:ext uri="{BB962C8B-B14F-4D97-AF65-F5344CB8AC3E}">
        <p14:creationId xmlns:p14="http://schemas.microsoft.com/office/powerpoint/2010/main" val="47610395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16</a:t>
            </a:fld>
            <a:endParaRPr lang="fr-FR"/>
          </a:p>
        </p:txBody>
      </p:sp>
    </p:spTree>
    <p:extLst>
      <p:ext uri="{BB962C8B-B14F-4D97-AF65-F5344CB8AC3E}">
        <p14:creationId xmlns:p14="http://schemas.microsoft.com/office/powerpoint/2010/main" val="376058176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fr-FR" smtClean="0"/>
              <a:t>Modifiez le style du titre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8B4EC1DE-8A77-4DA7-B03E-527FAA1E633C}" type="datetime1">
              <a:rPr lang="en-US" smtClean="0"/>
              <a:t>7/16/2019</a:t>
            </a:fld>
            <a:endParaRPr lang="en-US" dirty="0"/>
          </a:p>
        </p:txBody>
      </p:sp>
      <p:sp>
        <p:nvSpPr>
          <p:cNvPr id="5" name="Footer Placeholder 4"/>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fr-FR" smtClean="0"/>
              <a:t>Modifiez le style du titre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46F4F56D-F599-44BF-810C-8023D26BC8AA}" type="datetime1">
              <a:rPr lang="en-US" smtClean="0"/>
              <a:t>7/16/2019</a:t>
            </a:fld>
            <a:endParaRPr lang="en-US" dirty="0"/>
          </a:p>
        </p:txBody>
      </p:sp>
      <p:sp>
        <p:nvSpPr>
          <p:cNvPr id="5" name="Footer Placeholder 4"/>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fr-FR" smtClean="0"/>
              <a:t>Modifiez le style du titre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BB314F9D-9ACF-4E20-B2D3-DBB9DDB48C01}" type="datetime1">
              <a:rPr lang="en-US" smtClean="0"/>
              <a:t>7/16/2019</a:t>
            </a:fld>
            <a:endParaRPr lang="en-US" dirty="0"/>
          </a:p>
        </p:txBody>
      </p:sp>
      <p:sp>
        <p:nvSpPr>
          <p:cNvPr id="5" name="Footer Placeholder 4"/>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2CD63F4A-CCC7-4F46-BFE7-0A0889859AC7}" type="datetime1">
              <a:rPr lang="en-US" smtClean="0"/>
              <a:t>7/16/2019</a:t>
            </a:fld>
            <a:endParaRPr lang="en-US" dirty="0"/>
          </a:p>
        </p:txBody>
      </p:sp>
      <p:sp>
        <p:nvSpPr>
          <p:cNvPr id="6" name="Footer Placeholder 5"/>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fr-FR" smtClean="0"/>
              <a:t>Modifiez le style du titre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C7371052-9A3F-4C4F-89DA-894EB0235313}" type="datetime1">
              <a:rPr lang="en-US" smtClean="0"/>
              <a:t>7/16/2019</a:t>
            </a:fld>
            <a:endParaRPr lang="en-US" dirty="0"/>
          </a:p>
        </p:txBody>
      </p:sp>
      <p:sp>
        <p:nvSpPr>
          <p:cNvPr id="8" name="Footer Placeholder 7"/>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3A9C3DE4-7AA9-465A-88B0-F68D885ECDF2}" type="datetime1">
              <a:rPr lang="en-US" smtClean="0"/>
              <a:t>7/16/2019</a:t>
            </a:fld>
            <a:endParaRPr lang="en-US" dirty="0"/>
          </a:p>
        </p:txBody>
      </p:sp>
      <p:sp>
        <p:nvSpPr>
          <p:cNvPr id="4" name="Footer Placeholder 3"/>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1BC7931-2E3F-4816-AC28-9BD9A7FCDCFB}" type="datetime1">
              <a:rPr lang="en-US" smtClean="0"/>
              <a:t>7/16/2019</a:t>
            </a:fld>
            <a:endParaRPr lang="en-US" dirty="0"/>
          </a:p>
        </p:txBody>
      </p:sp>
      <p:sp>
        <p:nvSpPr>
          <p:cNvPr id="3" name="Footer Placeholder 2"/>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fr-FR" smtClean="0"/>
              <a:t>Modifiez le style du titre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90E220CA-45B1-41CE-A704-9CB1141FDA10}" type="datetime1">
              <a:rPr lang="en-US" smtClean="0"/>
              <a:t>7/16/2019</a:t>
            </a:fld>
            <a:endParaRPr lang="en-US" dirty="0"/>
          </a:p>
        </p:txBody>
      </p:sp>
      <p:sp>
        <p:nvSpPr>
          <p:cNvPr id="6" name="Footer Placeholder 5"/>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03B260FE-0227-422A-84A7-5F2EBE9ED8AE}" type="datetime1">
              <a:rPr lang="en-US" smtClean="0"/>
              <a:t>7/16/2019</a:t>
            </a:fld>
            <a:endParaRPr lang="en-US" dirty="0"/>
          </a:p>
        </p:txBody>
      </p:sp>
      <p:sp>
        <p:nvSpPr>
          <p:cNvPr id="6" name="Footer Placeholder 5"/>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re et légende">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fr-FR" smtClean="0"/>
              <a:t>Modifiez le style du titre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25ABC392-5D11-4902-BA51-CBEFD2BBE4BA}" type="datetime1">
              <a:rPr lang="en-US" smtClean="0"/>
              <a:t>7/16/2019</a:t>
            </a:fld>
            <a:endParaRPr lang="en-US" dirty="0"/>
          </a:p>
        </p:txBody>
      </p:sp>
      <p:sp>
        <p:nvSpPr>
          <p:cNvPr id="5" name="Footer Placeholder 4"/>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Citation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fr-FR" smtClean="0"/>
              <a:t>Modifiez le style du titre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smtClean="0"/>
              <a:t>Modifiez les styles du texte du masque</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CCBD1289-B244-4432-97AE-A1F950BBA141}" type="datetime1">
              <a:rPr lang="en-US" smtClean="0"/>
              <a:t>7/16/2019</a:t>
            </a:fld>
            <a:endParaRPr lang="en-US" dirty="0"/>
          </a:p>
        </p:txBody>
      </p:sp>
      <p:sp>
        <p:nvSpPr>
          <p:cNvPr id="5" name="Footer Placeholder 4"/>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‹N°›</a:t>
            </a:fld>
            <a:endParaRPr lang="en-US" dirty="0"/>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arte nom">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fr-FR" smtClean="0"/>
              <a:t>Modifiez le style du titre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fr-FR" smtClean="0"/>
              <a:t>Modifiez les styles du texte du masque</a:t>
            </a:r>
          </a:p>
        </p:txBody>
      </p:sp>
      <p:sp>
        <p:nvSpPr>
          <p:cNvPr id="5" name="Date Placeholder 4"/>
          <p:cNvSpPr>
            <a:spLocks noGrp="1"/>
          </p:cNvSpPr>
          <p:nvPr>
            <p:ph type="dt" sz="half" idx="10"/>
          </p:nvPr>
        </p:nvSpPr>
        <p:spPr/>
        <p:txBody>
          <a:bodyPr/>
          <a:lstStyle/>
          <a:p>
            <a:fld id="{8929C5DA-FC36-4FB3-8A43-7288A6C182B0}" type="datetime1">
              <a:rPr lang="en-US" smtClean="0"/>
              <a:t>7/16/2019</a:t>
            </a:fld>
            <a:endParaRPr lang="en-US" dirty="0"/>
          </a:p>
        </p:txBody>
      </p:sp>
      <p:sp>
        <p:nvSpPr>
          <p:cNvPr id="6" name="Footer Placeholder 5"/>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arte nom citation">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fr-FR" smtClean="0"/>
              <a:t>Modifiez le style du titre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smtClean="0"/>
              <a:t>Modifiez les styles du texte du masque</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fr-FR" smtClean="0"/>
              <a:t>Modifiez les styles du texte du masque</a:t>
            </a:r>
          </a:p>
        </p:txBody>
      </p:sp>
      <p:sp>
        <p:nvSpPr>
          <p:cNvPr id="5" name="Date Placeholder 4"/>
          <p:cNvSpPr>
            <a:spLocks noGrp="1"/>
          </p:cNvSpPr>
          <p:nvPr>
            <p:ph type="dt" sz="half" idx="10"/>
          </p:nvPr>
        </p:nvSpPr>
        <p:spPr/>
        <p:txBody>
          <a:bodyPr/>
          <a:lstStyle/>
          <a:p>
            <a:fld id="{970D2530-568F-45C8-91BC-6B2F05A6559F}" type="datetime1">
              <a:rPr lang="en-US" smtClean="0"/>
              <a:t>7/16/2019</a:t>
            </a:fld>
            <a:endParaRPr lang="en-US" dirty="0"/>
          </a:p>
        </p:txBody>
      </p:sp>
      <p:sp>
        <p:nvSpPr>
          <p:cNvPr id="6" name="Footer Placeholder 5"/>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‹N°›</a:t>
            </a:fld>
            <a:endParaRPr lang="en-US" dirty="0"/>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Vrai ou faux">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fr-FR" smtClean="0"/>
              <a:t>Modifiez le style du titre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smtClean="0"/>
              <a:t>Modifiez les styles du texte du masque</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fr-FR" smtClean="0"/>
              <a:t>Modifiez les styles du texte du masque</a:t>
            </a:r>
          </a:p>
        </p:txBody>
      </p:sp>
      <p:sp>
        <p:nvSpPr>
          <p:cNvPr id="5" name="Date Placeholder 4"/>
          <p:cNvSpPr>
            <a:spLocks noGrp="1"/>
          </p:cNvSpPr>
          <p:nvPr>
            <p:ph type="dt" sz="half" idx="10"/>
          </p:nvPr>
        </p:nvSpPr>
        <p:spPr/>
        <p:txBody>
          <a:bodyPr/>
          <a:lstStyle/>
          <a:p>
            <a:fld id="{26E873CD-5690-4AF4-B6D8-D0238CE2BE2C}" type="datetime1">
              <a:rPr lang="en-US" smtClean="0"/>
              <a:t>7/16/2019</a:t>
            </a:fld>
            <a:endParaRPr lang="en-US" dirty="0"/>
          </a:p>
        </p:txBody>
      </p:sp>
      <p:sp>
        <p:nvSpPr>
          <p:cNvPr id="6" name="Footer Placeholder 5"/>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ncho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FBD11B67-4671-4F3D-8C95-BB8B3975CD6C}" type="datetime1">
              <a:rPr lang="en-US" smtClean="0"/>
              <a:t>7/16/2019</a:t>
            </a:fld>
            <a:endParaRPr lang="en-US" dirty="0"/>
          </a:p>
        </p:txBody>
      </p:sp>
      <p:sp>
        <p:nvSpPr>
          <p:cNvPr id="5" name="Footer Placeholder 4"/>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fr-FR" smtClean="0"/>
              <a:t>Modifiez le style du titre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A42D0733-A771-4589-9F85-FFEF42D041C1}" type="datetime1">
              <a:rPr lang="en-US" smtClean="0"/>
              <a:t>7/16/2019</a:t>
            </a:fld>
            <a:endParaRPr lang="en-US" dirty="0"/>
          </a:p>
        </p:txBody>
      </p:sp>
      <p:sp>
        <p:nvSpPr>
          <p:cNvPr id="5" name="Footer Placeholder 4"/>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157"/>
            <a:ext cx="2356674" cy="6853096"/>
            <a:chOff x="6627813" y="195610"/>
            <a:chExt cx="1952625" cy="5678141"/>
          </a:xfrm>
        </p:grpSpPr>
        <p:sp>
          <p:nvSpPr>
            <p:cNvPr id="11" name="Freeform 27"/>
            <p:cNvSpPr/>
            <p:nvPr/>
          </p:nvSpPr>
          <p:spPr bwMode="auto">
            <a:xfrm>
              <a:off x="6627813" y="195610"/>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fr-FR" smtClean="0"/>
              <a:t>Modifiez le style du titre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75F3D96C-00B7-46A3-B2FA-2FAAB24C1F74}" type="datetime1">
              <a:rPr lang="en-US" smtClean="0"/>
              <a:t>7/16/2019</a:t>
            </a:fld>
            <a:endParaRPr lang="en-US" dirty="0"/>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r>
              <a:rPr lang="fr-FR" smtClean="0"/>
              <a:t>PPS  Lande 2019  je compose  pour  vous avec ma douce et  fidèle amie</a:t>
            </a:r>
            <a:endParaRPr lang="en-US" dirty="0"/>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D57F1E4F-1CFF-5643-939E-217C01CDF565}" type="slidenum">
              <a:rPr lang="en-US" dirty="0"/>
              <a:pPr/>
              <a:t>‹N°›</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2" r:id="rId12"/>
    <p:sldLayoutId id="2147483663" r:id="rId13"/>
    <p:sldLayoutId id="2147483664" r:id="rId14"/>
    <p:sldLayoutId id="2147483658" r:id="rId15"/>
    <p:sldLayoutId id="2147483659" r:id="rId16"/>
  </p:sldLayoutIdLst>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hf hdr="0"/>
  <p:txStyles>
    <p:titleStyle>
      <a:lvl1pPr algn="l" defTabSz="457200" rtl="0" eaLnBrk="1" latinLnBrk="0" hangingPunct="1">
        <a:spcBef>
          <a:spcPct val="0"/>
        </a:spcBef>
        <a:buNone/>
        <a:defRPr sz="3600" kern="1200">
          <a:solidFill>
            <a:schemeClr val="accent2">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pic>
        <p:nvPicPr>
          <p:cNvPr id="8" name="Image 7"/>
          <p:cNvPicPr>
            <a:picLocks noChangeAspect="1"/>
          </p:cNvPicPr>
          <p:nvPr/>
        </p:nvPicPr>
        <p:blipFill>
          <a:blip r:embed="rId4"/>
          <a:stretch>
            <a:fillRect/>
          </a:stretch>
        </p:blipFill>
        <p:spPr>
          <a:xfrm>
            <a:off x="884420" y="497486"/>
            <a:ext cx="10414834" cy="5858344"/>
          </a:xfrm>
          <a:prstGeom prst="rect">
            <a:avLst/>
          </a:prstGeom>
          <a:effectLst>
            <a:softEdge rad="317500"/>
          </a:effectLst>
        </p:spPr>
      </p:pic>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7/16/2019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pic>
        <p:nvPicPr>
          <p:cNvPr id="9" name="Image 8"/>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104538" y="1355140"/>
            <a:ext cx="5974598" cy="4706520"/>
          </a:xfrm>
          <a:prstGeom prst="rect">
            <a:avLst/>
          </a:prstGeom>
        </p:spPr>
      </p:pic>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1</a:t>
            </a:fld>
            <a:endParaRPr lang="en-US" sz="3200" b="1" dirty="0">
              <a:latin typeface="Edwardian Script ITC" panose="030303020407070D0804" pitchFamily="66" charset="0"/>
            </a:endParaRPr>
          </a:p>
        </p:txBody>
      </p:sp>
      <p:sp>
        <p:nvSpPr>
          <p:cNvPr id="7" name="Rectangle 6"/>
          <p:cNvSpPr/>
          <p:nvPr/>
        </p:nvSpPr>
        <p:spPr>
          <a:xfrm>
            <a:off x="1311580" y="1847677"/>
            <a:ext cx="11037094" cy="3046988"/>
          </a:xfrm>
          <a:prstGeom prst="rect">
            <a:avLst/>
          </a:prstGeom>
        </p:spPr>
        <p:txBody>
          <a:bodyPr wrap="square">
            <a:spAutoFit/>
          </a:bodyPr>
          <a:lstStyle/>
          <a:p>
            <a:r>
              <a:rPr lang="fr-FR" sz="9600" b="1" dirty="0" smtClean="0">
                <a:ln>
                  <a:solidFill>
                    <a:srgbClr val="FF0000"/>
                  </a:solidFill>
                </a:ln>
                <a:solidFill>
                  <a:schemeClr val="bg1"/>
                </a:solidFill>
                <a:latin typeface="Edwardian Script ITC" panose="030303020407070D0804" pitchFamily="66" charset="0"/>
              </a:rPr>
              <a:t>  A</a:t>
            </a:r>
            <a:r>
              <a:rPr lang="fr-FR" sz="9600" b="1" dirty="0" smtClean="0">
                <a:ln>
                  <a:solidFill>
                    <a:srgbClr val="FF0000"/>
                  </a:solidFill>
                </a:ln>
                <a:solidFill>
                  <a:schemeClr val="bg1"/>
                </a:solidFill>
                <a:latin typeface="Edwardian Script ITC" panose="030303020407070D0804" pitchFamily="66" charset="0"/>
              </a:rPr>
              <a:t>ccepter la vie </a:t>
            </a:r>
            <a:r>
              <a:rPr lang="fr-FR" sz="9600" b="1" dirty="0" smtClean="0">
                <a:ln>
                  <a:solidFill>
                    <a:srgbClr val="FF0000"/>
                  </a:solidFill>
                </a:ln>
                <a:solidFill>
                  <a:schemeClr val="bg1"/>
                </a:solidFill>
                <a:latin typeface="Edwardian Script ITC" panose="030303020407070D0804" pitchFamily="66" charset="0"/>
              </a:rPr>
              <a:t>N° </a:t>
            </a:r>
            <a:r>
              <a:rPr lang="fr-FR" sz="9600" b="1" dirty="0" smtClean="0">
                <a:ln>
                  <a:solidFill>
                    <a:srgbClr val="FF0000"/>
                  </a:solidFill>
                </a:ln>
                <a:solidFill>
                  <a:schemeClr val="bg1"/>
                </a:solidFill>
                <a:latin typeface="Edwardian Script ITC" panose="030303020407070D0804" pitchFamily="66" charset="0"/>
              </a:rPr>
              <a:t>1 </a:t>
            </a:r>
            <a:endParaRPr lang="fr-FR" sz="9600" b="1" dirty="0" smtClean="0">
              <a:ln>
                <a:solidFill>
                  <a:srgbClr val="FF0000"/>
                </a:solidFill>
              </a:ln>
              <a:solidFill>
                <a:schemeClr val="bg1"/>
              </a:solidFill>
              <a:latin typeface="Edwardian Script ITC" panose="030303020407070D0804" pitchFamily="66" charset="0"/>
            </a:endParaRPr>
          </a:p>
          <a:p>
            <a:r>
              <a:rPr lang="fr-FR" sz="9600" b="1" dirty="0">
                <a:ln>
                  <a:solidFill>
                    <a:srgbClr val="FF0000"/>
                  </a:solidFill>
                </a:ln>
                <a:solidFill>
                  <a:schemeClr val="bg1"/>
                </a:solidFill>
                <a:latin typeface="Edwardian Script ITC" panose="030303020407070D0804" pitchFamily="66" charset="0"/>
              </a:rPr>
              <a:t> </a:t>
            </a:r>
            <a:r>
              <a:rPr lang="fr-FR" sz="9600" b="1" dirty="0" smtClean="0">
                <a:ln>
                  <a:solidFill>
                    <a:srgbClr val="FF0000"/>
                  </a:solidFill>
                </a:ln>
                <a:solidFill>
                  <a:schemeClr val="bg1"/>
                </a:solidFill>
                <a:latin typeface="Edwardian Script ITC" panose="030303020407070D0804" pitchFamily="66" charset="0"/>
              </a:rPr>
              <a:t>           par Lande</a:t>
            </a:r>
            <a:endParaRPr lang="fr-FR" sz="9600" b="1" dirty="0">
              <a:ln>
                <a:solidFill>
                  <a:srgbClr val="FF0000"/>
                </a:solidFill>
              </a:ln>
              <a:solidFill>
                <a:schemeClr val="bg1"/>
              </a:solidFill>
              <a:latin typeface="Edwardian Script ITC" panose="030303020407070D0804" pitchFamily="66" charset="0"/>
            </a:endParaRPr>
          </a:p>
        </p:txBody>
      </p:sp>
    </p:spTree>
    <p:extLst>
      <p:ext uri="{BB962C8B-B14F-4D97-AF65-F5344CB8AC3E}">
        <p14:creationId xmlns:p14="http://schemas.microsoft.com/office/powerpoint/2010/main" val="3712723702"/>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sndAc>
          <p:stSnd loop="1">
            <p:snd r:embed="rId3" name="J'ai appris 1_001.wav"/>
          </p:stSnd>
        </p:sndAc>
      </p:transition>
    </mc:Choice>
    <mc:Fallback>
      <p:transition spd="slow" advTm="13000">
        <p:fade/>
        <p:sndAc>
          <p:stSnd loop="1">
            <p:snd r:embed="rId3" name="J'ai appris 1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7">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7">
                                            <p:txEl>
                                              <p:pRg st="0" end="0"/>
                                            </p:txEl>
                                          </p:spTgt>
                                        </p:tgtEl>
                                        <p:attrNameLst>
                                          <p:attrName>ppt_w</p:attrName>
                                        </p:attrNameLst>
                                      </p:cBhvr>
                                    </p:anim>
                                    <p:anim by="(#ppt_w*0.50)" calcmode="lin" valueType="num">
                                      <p:cBhvr>
                                        <p:cTn id="16" dur="500" decel="50000" autoRev="1" fill="hold">
                                          <p:stCondLst>
                                            <p:cond delay="0"/>
                                          </p:stCondLst>
                                        </p:cTn>
                                        <p:tgtEl>
                                          <p:spTgt spid="7">
                                            <p:txEl>
                                              <p:pRg st="0" end="0"/>
                                            </p:txEl>
                                          </p:spTgt>
                                        </p:tgtEl>
                                        <p:attrNameLst>
                                          <p:attrName>ppt_x</p:attrName>
                                        </p:attrNameLst>
                                      </p:cBhvr>
                                    </p:anim>
                                    <p:anim from="(-#ppt_h/2)" to="(#ppt_y)" calcmode="lin" valueType="num">
                                      <p:cBhvr>
                                        <p:cTn id="17" dur="1000" fill="hold">
                                          <p:stCondLst>
                                            <p:cond delay="0"/>
                                          </p:stCondLst>
                                        </p:cTn>
                                        <p:tgtEl>
                                          <p:spTgt spid="7">
                                            <p:txEl>
                                              <p:pRg st="0" end="0"/>
                                            </p:txEl>
                                          </p:spTgt>
                                        </p:tgtEl>
                                        <p:attrNameLst>
                                          <p:attrName>ppt_y</p:attrName>
                                        </p:attrNameLst>
                                      </p:cBhvr>
                                    </p:anim>
                                    <p:animRot by="21600000">
                                      <p:cBhvr>
                                        <p:cTn id="18" dur="1000" fill="hold">
                                          <p:stCondLst>
                                            <p:cond delay="0"/>
                                          </p:stCondLst>
                                        </p:cTn>
                                        <p:tgtEl>
                                          <p:spTgt spid="7">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7">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7">
                                            <p:txEl>
                                              <p:pRg st="1" end="1"/>
                                            </p:txEl>
                                          </p:spTgt>
                                        </p:tgtEl>
                                        <p:attrNameLst>
                                          <p:attrName>ppt_w</p:attrName>
                                        </p:attrNameLst>
                                      </p:cBhvr>
                                    </p:anim>
                                    <p:anim by="(#ppt_w*0.50)" calcmode="lin" valueType="num">
                                      <p:cBhvr>
                                        <p:cTn id="24" dur="500" decel="50000" autoRev="1" fill="hold">
                                          <p:stCondLst>
                                            <p:cond delay="0"/>
                                          </p:stCondLst>
                                        </p:cTn>
                                        <p:tgtEl>
                                          <p:spTgt spid="7">
                                            <p:txEl>
                                              <p:pRg st="1" end="1"/>
                                            </p:txEl>
                                          </p:spTgt>
                                        </p:tgtEl>
                                        <p:attrNameLst>
                                          <p:attrName>ppt_x</p:attrName>
                                        </p:attrNameLst>
                                      </p:cBhvr>
                                    </p:anim>
                                    <p:anim from="(-#ppt_h/2)" to="(#ppt_y)" calcmode="lin" valueType="num">
                                      <p:cBhvr>
                                        <p:cTn id="25" dur="1000" fill="hold">
                                          <p:stCondLst>
                                            <p:cond delay="0"/>
                                          </p:stCondLst>
                                        </p:cTn>
                                        <p:tgtEl>
                                          <p:spTgt spid="7">
                                            <p:txEl>
                                              <p:pRg st="1" end="1"/>
                                            </p:txEl>
                                          </p:spTgt>
                                        </p:tgtEl>
                                        <p:attrNameLst>
                                          <p:attrName>ppt_y</p:attrName>
                                        </p:attrNameLst>
                                      </p:cBhvr>
                                    </p:anim>
                                    <p:animRot by="21600000">
                                      <p:cBhvr>
                                        <p:cTn id="26" dur="1000" fill="hold">
                                          <p:stCondLst>
                                            <p:cond delay="0"/>
                                          </p:stCondLst>
                                        </p:cTn>
                                        <p:tgtEl>
                                          <p:spTgt spid="7">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45" presetClass="entr" presetSubtype="0" fill="hold" nodeType="click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2000"/>
                                        <p:tgtEl>
                                          <p:spTgt spid="9"/>
                                        </p:tgtEl>
                                      </p:cBhvr>
                                    </p:animEffect>
                                    <p:anim calcmode="lin" valueType="num">
                                      <p:cBhvr>
                                        <p:cTn id="32" dur="2000" fill="hold"/>
                                        <p:tgtEl>
                                          <p:spTgt spid="9"/>
                                        </p:tgtEl>
                                        <p:attrNameLst>
                                          <p:attrName>ppt_w</p:attrName>
                                        </p:attrNameLst>
                                      </p:cBhvr>
                                      <p:tavLst>
                                        <p:tav tm="0" fmla="#ppt_w*sin(2.5*pi*$)">
                                          <p:val>
                                            <p:fltVal val="0"/>
                                          </p:val>
                                        </p:tav>
                                        <p:tav tm="100000">
                                          <p:val>
                                            <p:fltVal val="1"/>
                                          </p:val>
                                        </p:tav>
                                      </p:tavLst>
                                    </p:anim>
                                    <p:anim calcmode="lin" valueType="num">
                                      <p:cBhvr>
                                        <p:cTn id="33" dur="2000" fill="hold"/>
                                        <p:tgtEl>
                                          <p:spTgt spid="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7/16/2019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2</a:t>
            </a:fld>
            <a:endParaRPr lang="en-US" sz="32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1219200" y="685800"/>
            <a:ext cx="9753600" cy="5486400"/>
          </a:xfrm>
          <a:prstGeom prst="rect">
            <a:avLst/>
          </a:prstGeom>
          <a:effectLst>
            <a:softEdge rad="317500"/>
          </a:effectLst>
        </p:spPr>
      </p:pic>
    </p:spTree>
    <p:extLst>
      <p:ext uri="{BB962C8B-B14F-4D97-AF65-F5344CB8AC3E}">
        <p14:creationId xmlns:p14="http://schemas.microsoft.com/office/powerpoint/2010/main" val="3394329056"/>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7/16/2019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3</a:t>
            </a:fld>
            <a:endParaRPr lang="en-US" sz="32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660398" y="571500"/>
            <a:ext cx="10833101" cy="5778499"/>
          </a:xfrm>
          <a:prstGeom prst="rect">
            <a:avLst/>
          </a:prstGeom>
          <a:effectLst>
            <a:softEdge rad="635000"/>
          </a:effectLst>
        </p:spPr>
      </p:pic>
    </p:spTree>
    <p:extLst>
      <p:ext uri="{BB962C8B-B14F-4D97-AF65-F5344CB8AC3E}">
        <p14:creationId xmlns:p14="http://schemas.microsoft.com/office/powerpoint/2010/main" val="4178980878"/>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7/16/2019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4</a:t>
            </a:fld>
            <a:endParaRPr lang="en-US" sz="3200" b="1" dirty="0">
              <a:latin typeface="Edwardian Script ITC" panose="030303020407070D0804" pitchFamily="66" charset="0"/>
            </a:endParaRPr>
          </a:p>
        </p:txBody>
      </p:sp>
      <p:sp>
        <p:nvSpPr>
          <p:cNvPr id="2" name="Rectangle 1"/>
          <p:cNvSpPr/>
          <p:nvPr/>
        </p:nvSpPr>
        <p:spPr>
          <a:xfrm>
            <a:off x="711200" y="151179"/>
            <a:ext cx="10769599" cy="6555641"/>
          </a:xfrm>
          <a:prstGeom prst="rect">
            <a:avLst/>
          </a:prstGeom>
        </p:spPr>
        <p:txBody>
          <a:bodyPr wrap="square">
            <a:spAutoFit/>
          </a:bodyPr>
          <a:lstStyle/>
          <a:p>
            <a:r>
              <a:rPr lang="fr-FR" sz="6000" b="1" dirty="0" smtClean="0">
                <a:ln>
                  <a:solidFill>
                    <a:srgbClr val="FF0000"/>
                  </a:solidFill>
                </a:ln>
                <a:solidFill>
                  <a:schemeClr val="bg1"/>
                </a:solidFill>
                <a:latin typeface="Edwardian Script ITC" panose="030303020407070D0804" pitchFamily="66" charset="0"/>
              </a:rPr>
              <a:t>Avoir </a:t>
            </a:r>
            <a:r>
              <a:rPr lang="fr-FR" sz="6000" b="1" dirty="0">
                <a:ln>
                  <a:solidFill>
                    <a:srgbClr val="FF0000"/>
                  </a:solidFill>
                </a:ln>
                <a:solidFill>
                  <a:schemeClr val="bg1"/>
                </a:solidFill>
                <a:latin typeface="Edwardian Script ITC" panose="030303020407070D0804" pitchFamily="66" charset="0"/>
              </a:rPr>
              <a:t>le courage de changer ce qui peut l’être, accepter avec sérénité ce qui ne le peut pas et posséder le discernement nécessaire pour faire la différence entre les deux. Heureusement, c'est en acceptant votre vie telle qu'elle est, que votre bonheur, votre bien-être est déjà en route avant même de faire quelque chose !</a:t>
            </a:r>
            <a:endParaRPr lang="fr-FR" sz="6000" b="1" dirty="0">
              <a:ln>
                <a:solidFill>
                  <a:srgbClr val="FF0000"/>
                </a:solidFill>
              </a:ln>
              <a:solidFill>
                <a:schemeClr val="bg1"/>
              </a:solidFill>
              <a:latin typeface="Edwardian Script ITC" panose="030303020407070D0804" pitchFamily="66" charset="0"/>
            </a:endParaRPr>
          </a:p>
        </p:txBody>
      </p:sp>
    </p:spTree>
    <p:extLst>
      <p:ext uri="{BB962C8B-B14F-4D97-AF65-F5344CB8AC3E}">
        <p14:creationId xmlns:p14="http://schemas.microsoft.com/office/powerpoint/2010/main" val="728087719"/>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7/16/2019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5</a:t>
            </a:fld>
            <a:endParaRPr lang="en-US" sz="32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1701800" y="806291"/>
            <a:ext cx="8824703" cy="5223925"/>
          </a:xfrm>
          <a:prstGeom prst="rect">
            <a:avLst/>
          </a:prstGeom>
          <a:effectLst>
            <a:softEdge rad="127000"/>
          </a:effectLst>
        </p:spPr>
      </p:pic>
    </p:spTree>
    <p:extLst>
      <p:ext uri="{BB962C8B-B14F-4D97-AF65-F5344CB8AC3E}">
        <p14:creationId xmlns:p14="http://schemas.microsoft.com/office/powerpoint/2010/main" val="2869774967"/>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7/16/2019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6</a:t>
            </a:fld>
            <a:endParaRPr lang="en-US" sz="3200" b="1" dirty="0">
              <a:latin typeface="Edwardian Script ITC" panose="030303020407070D0804" pitchFamily="66"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164" b="15413"/>
          <a:stretch/>
        </p:blipFill>
        <p:spPr>
          <a:xfrm>
            <a:off x="1665247" y="1094182"/>
            <a:ext cx="8861506" cy="4669635"/>
          </a:xfrm>
          <a:prstGeom prst="rect">
            <a:avLst/>
          </a:prstGeom>
          <a:effectLst>
            <a:softEdge rad="127000"/>
          </a:effectLst>
        </p:spPr>
      </p:pic>
    </p:spTree>
    <p:extLst>
      <p:ext uri="{BB962C8B-B14F-4D97-AF65-F5344CB8AC3E}">
        <p14:creationId xmlns:p14="http://schemas.microsoft.com/office/powerpoint/2010/main" val="1575305049"/>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7/16/2019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7</a:t>
            </a:fld>
            <a:endParaRPr lang="en-US" sz="3200" b="1" dirty="0">
              <a:latin typeface="Edwardian Script ITC" panose="030303020407070D0804" pitchFamily="66"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1" r="-142" b="5126"/>
          <a:stretch/>
        </p:blipFill>
        <p:spPr>
          <a:xfrm>
            <a:off x="1590508" y="725593"/>
            <a:ext cx="9010984" cy="5406813"/>
          </a:xfrm>
          <a:prstGeom prst="rect">
            <a:avLst/>
          </a:prstGeom>
          <a:effectLst>
            <a:softEdge rad="317500"/>
          </a:effectLst>
        </p:spPr>
      </p:pic>
    </p:spTree>
    <p:extLst>
      <p:ext uri="{BB962C8B-B14F-4D97-AF65-F5344CB8AC3E}">
        <p14:creationId xmlns:p14="http://schemas.microsoft.com/office/powerpoint/2010/main" val="2490378458"/>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7/16/2019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8</a:t>
            </a:fld>
            <a:endParaRPr lang="en-US" sz="32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1738166" y="472201"/>
            <a:ext cx="8788338" cy="5865099"/>
          </a:xfrm>
          <a:prstGeom prst="rect">
            <a:avLst/>
          </a:prstGeom>
          <a:effectLst>
            <a:softEdge rad="127000"/>
          </a:effectLst>
        </p:spPr>
      </p:pic>
    </p:spTree>
    <p:extLst>
      <p:ext uri="{BB962C8B-B14F-4D97-AF65-F5344CB8AC3E}">
        <p14:creationId xmlns:p14="http://schemas.microsoft.com/office/powerpoint/2010/main" val="1327446875"/>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7/16/2019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9</a:t>
            </a:fld>
            <a:endParaRPr lang="en-US" sz="3200" b="1" dirty="0">
              <a:latin typeface="Edwardian Script ITC" panose="030303020407070D0804" pitchFamily="66"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590" b="9513"/>
          <a:stretch/>
        </p:blipFill>
        <p:spPr>
          <a:xfrm>
            <a:off x="1765300" y="831850"/>
            <a:ext cx="8661400" cy="5194299"/>
          </a:xfrm>
          <a:prstGeom prst="rect">
            <a:avLst/>
          </a:prstGeom>
          <a:effectLst>
            <a:softEdge rad="127000"/>
          </a:effectLst>
        </p:spPr>
      </p:pic>
    </p:spTree>
    <p:extLst>
      <p:ext uri="{BB962C8B-B14F-4D97-AF65-F5344CB8AC3E}">
        <p14:creationId xmlns:p14="http://schemas.microsoft.com/office/powerpoint/2010/main" val="853511799"/>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7/16/2019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10</a:t>
            </a:fld>
            <a:endParaRPr lang="en-US" sz="3200" b="1" dirty="0">
              <a:latin typeface="Edwardian Script ITC" panose="030303020407070D0804" pitchFamily="66"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555" b="17778"/>
          <a:stretch/>
        </p:blipFill>
        <p:spPr>
          <a:xfrm>
            <a:off x="2686050" y="609600"/>
            <a:ext cx="6819900" cy="5638800"/>
          </a:xfrm>
          <a:prstGeom prst="rect">
            <a:avLst/>
          </a:prstGeom>
          <a:effectLst>
            <a:softEdge rad="127000"/>
          </a:effectLst>
        </p:spPr>
      </p:pic>
    </p:spTree>
    <p:extLst>
      <p:ext uri="{BB962C8B-B14F-4D97-AF65-F5344CB8AC3E}">
        <p14:creationId xmlns:p14="http://schemas.microsoft.com/office/powerpoint/2010/main" val="1870140728"/>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7/16/2019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11</a:t>
            </a:fld>
            <a:endParaRPr lang="en-US" sz="3200" b="1" dirty="0">
              <a:latin typeface="Edwardian Script ITC" panose="030303020407070D0804" pitchFamily="66"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476" b="6747"/>
          <a:stretch/>
        </p:blipFill>
        <p:spPr>
          <a:xfrm>
            <a:off x="2177101" y="983203"/>
            <a:ext cx="7837798" cy="4891593"/>
          </a:xfrm>
          <a:prstGeom prst="rect">
            <a:avLst/>
          </a:prstGeom>
          <a:effectLst>
            <a:softEdge rad="127000"/>
          </a:effectLst>
        </p:spPr>
      </p:pic>
    </p:spTree>
    <p:extLst>
      <p:ext uri="{BB962C8B-B14F-4D97-AF65-F5344CB8AC3E}">
        <p14:creationId xmlns:p14="http://schemas.microsoft.com/office/powerpoint/2010/main" val="1250368078"/>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7/16/2019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12</a:t>
            </a:fld>
            <a:endParaRPr lang="en-US" sz="3200" b="1" dirty="0">
              <a:latin typeface="Edwardian Script ITC" panose="030303020407070D0804" pitchFamily="66"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299" b="6956"/>
          <a:stretch/>
        </p:blipFill>
        <p:spPr>
          <a:xfrm>
            <a:off x="1838325" y="795866"/>
            <a:ext cx="8515350" cy="5266267"/>
          </a:xfrm>
          <a:prstGeom prst="rect">
            <a:avLst/>
          </a:prstGeom>
          <a:effectLst>
            <a:softEdge rad="127000"/>
          </a:effectLst>
        </p:spPr>
      </p:pic>
    </p:spTree>
    <p:extLst>
      <p:ext uri="{BB962C8B-B14F-4D97-AF65-F5344CB8AC3E}">
        <p14:creationId xmlns:p14="http://schemas.microsoft.com/office/powerpoint/2010/main" val="788558520"/>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7/16/2019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13</a:t>
            </a:fld>
            <a:endParaRPr lang="en-US" sz="32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1691044" y="478285"/>
            <a:ext cx="8835460" cy="5884416"/>
          </a:xfrm>
          <a:prstGeom prst="rect">
            <a:avLst/>
          </a:prstGeom>
          <a:effectLst>
            <a:softEdge rad="127000"/>
          </a:effectLst>
        </p:spPr>
      </p:pic>
    </p:spTree>
    <p:extLst>
      <p:ext uri="{BB962C8B-B14F-4D97-AF65-F5344CB8AC3E}">
        <p14:creationId xmlns:p14="http://schemas.microsoft.com/office/powerpoint/2010/main" val="1784803620"/>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7/16/2019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14</a:t>
            </a:fld>
            <a:endParaRPr lang="en-US" sz="3200" b="1" dirty="0">
              <a:latin typeface="Edwardian Script ITC" panose="030303020407070D0804" pitchFamily="66"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1" r="-3903" b="9923"/>
          <a:stretch/>
        </p:blipFill>
        <p:spPr>
          <a:xfrm>
            <a:off x="1508125" y="777415"/>
            <a:ext cx="9175750" cy="5303169"/>
          </a:xfrm>
          <a:prstGeom prst="rect">
            <a:avLst/>
          </a:prstGeom>
          <a:effectLst>
            <a:softEdge rad="317500"/>
          </a:effectLst>
        </p:spPr>
      </p:pic>
    </p:spTree>
    <p:extLst>
      <p:ext uri="{BB962C8B-B14F-4D97-AF65-F5344CB8AC3E}">
        <p14:creationId xmlns:p14="http://schemas.microsoft.com/office/powerpoint/2010/main" val="3256580309"/>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7/16/2019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15</a:t>
            </a:fld>
            <a:endParaRPr lang="en-US" sz="3200" b="1" dirty="0">
              <a:latin typeface="Edwardian Script ITC" panose="030303020407070D0804" pitchFamily="66"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307" b="12519"/>
          <a:stretch/>
        </p:blipFill>
        <p:spPr>
          <a:xfrm>
            <a:off x="1664672" y="855092"/>
            <a:ext cx="8862656" cy="5147815"/>
          </a:xfrm>
          <a:prstGeom prst="rect">
            <a:avLst/>
          </a:prstGeom>
          <a:effectLst>
            <a:softEdge rad="127000"/>
          </a:effectLst>
        </p:spPr>
      </p:pic>
    </p:spTree>
    <p:extLst>
      <p:ext uri="{BB962C8B-B14F-4D97-AF65-F5344CB8AC3E}">
        <p14:creationId xmlns:p14="http://schemas.microsoft.com/office/powerpoint/2010/main" val="666697082"/>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pic>
        <p:nvPicPr>
          <p:cNvPr id="8" name="Image 7"/>
          <p:cNvPicPr>
            <a:picLocks noChangeAspect="1"/>
          </p:cNvPicPr>
          <p:nvPr/>
        </p:nvPicPr>
        <p:blipFill>
          <a:blip r:embed="rId3"/>
          <a:stretch>
            <a:fillRect/>
          </a:stretch>
        </p:blipFill>
        <p:spPr>
          <a:xfrm>
            <a:off x="884420" y="497486"/>
            <a:ext cx="10414834" cy="5858344"/>
          </a:xfrm>
          <a:prstGeom prst="rect">
            <a:avLst/>
          </a:prstGeom>
          <a:effectLst>
            <a:softEdge rad="317500"/>
          </a:effectLst>
        </p:spPr>
      </p:pic>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7/16/2019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pic>
        <p:nvPicPr>
          <p:cNvPr id="9" name="Image 8"/>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104538" y="1355140"/>
            <a:ext cx="5974598" cy="4706520"/>
          </a:xfrm>
          <a:prstGeom prst="rect">
            <a:avLst/>
          </a:prstGeom>
        </p:spPr>
      </p:pic>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16</a:t>
            </a:fld>
            <a:endParaRPr lang="en-US" sz="3200" b="1" dirty="0">
              <a:latin typeface="Edwardian Script ITC" panose="030303020407070D0804" pitchFamily="66" charset="0"/>
            </a:endParaRPr>
          </a:p>
        </p:txBody>
      </p:sp>
      <p:sp>
        <p:nvSpPr>
          <p:cNvPr id="7" name="Rectangle 6"/>
          <p:cNvSpPr/>
          <p:nvPr/>
        </p:nvSpPr>
        <p:spPr>
          <a:xfrm>
            <a:off x="1311580" y="1847677"/>
            <a:ext cx="11037094" cy="3046988"/>
          </a:xfrm>
          <a:prstGeom prst="rect">
            <a:avLst/>
          </a:prstGeom>
        </p:spPr>
        <p:txBody>
          <a:bodyPr wrap="square">
            <a:spAutoFit/>
          </a:bodyPr>
          <a:lstStyle/>
          <a:p>
            <a:r>
              <a:rPr lang="fr-FR" sz="9600" b="1" dirty="0" smtClean="0">
                <a:ln>
                  <a:solidFill>
                    <a:srgbClr val="FF0000"/>
                  </a:solidFill>
                </a:ln>
                <a:solidFill>
                  <a:schemeClr val="bg1"/>
                </a:solidFill>
                <a:latin typeface="Edwardian Script ITC" panose="030303020407070D0804" pitchFamily="66" charset="0"/>
              </a:rPr>
              <a:t>  A</a:t>
            </a:r>
            <a:r>
              <a:rPr lang="fr-FR" sz="9600" b="1" dirty="0" smtClean="0">
                <a:ln>
                  <a:solidFill>
                    <a:srgbClr val="FF0000"/>
                  </a:solidFill>
                </a:ln>
                <a:solidFill>
                  <a:schemeClr val="bg1"/>
                </a:solidFill>
                <a:latin typeface="Edwardian Script ITC" panose="030303020407070D0804" pitchFamily="66" charset="0"/>
              </a:rPr>
              <a:t>ccepter la vie </a:t>
            </a:r>
            <a:r>
              <a:rPr lang="fr-FR" sz="9600" b="1" dirty="0" smtClean="0">
                <a:ln>
                  <a:solidFill>
                    <a:srgbClr val="FF0000"/>
                  </a:solidFill>
                </a:ln>
                <a:solidFill>
                  <a:schemeClr val="bg1"/>
                </a:solidFill>
                <a:latin typeface="Edwardian Script ITC" panose="030303020407070D0804" pitchFamily="66" charset="0"/>
              </a:rPr>
              <a:t>N° </a:t>
            </a:r>
            <a:r>
              <a:rPr lang="fr-FR" sz="9600" b="1" dirty="0" smtClean="0">
                <a:ln>
                  <a:solidFill>
                    <a:srgbClr val="FF0000"/>
                  </a:solidFill>
                </a:ln>
                <a:solidFill>
                  <a:schemeClr val="bg1"/>
                </a:solidFill>
                <a:latin typeface="Edwardian Script ITC" panose="030303020407070D0804" pitchFamily="66" charset="0"/>
              </a:rPr>
              <a:t>1 </a:t>
            </a:r>
            <a:endParaRPr lang="fr-FR" sz="9600" b="1" dirty="0" smtClean="0">
              <a:ln>
                <a:solidFill>
                  <a:srgbClr val="FF0000"/>
                </a:solidFill>
              </a:ln>
              <a:solidFill>
                <a:schemeClr val="bg1"/>
              </a:solidFill>
              <a:latin typeface="Edwardian Script ITC" panose="030303020407070D0804" pitchFamily="66" charset="0"/>
            </a:endParaRPr>
          </a:p>
          <a:p>
            <a:r>
              <a:rPr lang="fr-FR" sz="9600" b="1" dirty="0">
                <a:ln>
                  <a:solidFill>
                    <a:srgbClr val="FF0000"/>
                  </a:solidFill>
                </a:ln>
                <a:solidFill>
                  <a:schemeClr val="bg1"/>
                </a:solidFill>
                <a:latin typeface="Edwardian Script ITC" panose="030303020407070D0804" pitchFamily="66" charset="0"/>
              </a:rPr>
              <a:t> </a:t>
            </a:r>
            <a:r>
              <a:rPr lang="fr-FR" sz="9600" b="1" dirty="0" smtClean="0">
                <a:ln>
                  <a:solidFill>
                    <a:srgbClr val="FF0000"/>
                  </a:solidFill>
                </a:ln>
                <a:solidFill>
                  <a:schemeClr val="bg1"/>
                </a:solidFill>
                <a:latin typeface="Edwardian Script ITC" panose="030303020407070D0804" pitchFamily="66" charset="0"/>
              </a:rPr>
              <a:t>           par Lande</a:t>
            </a:r>
            <a:endParaRPr lang="fr-FR" sz="9600" b="1" dirty="0">
              <a:ln>
                <a:solidFill>
                  <a:srgbClr val="FF0000"/>
                </a:solidFill>
              </a:ln>
              <a:solidFill>
                <a:schemeClr val="bg1"/>
              </a:solidFill>
              <a:latin typeface="Edwardian Script ITC" panose="030303020407070D0804" pitchFamily="66" charset="0"/>
            </a:endParaRPr>
          </a:p>
        </p:txBody>
      </p:sp>
    </p:spTree>
    <p:extLst>
      <p:ext uri="{BB962C8B-B14F-4D97-AF65-F5344CB8AC3E}">
        <p14:creationId xmlns:p14="http://schemas.microsoft.com/office/powerpoint/2010/main" val="305524752"/>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7">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7">
                                            <p:txEl>
                                              <p:pRg st="0" end="0"/>
                                            </p:txEl>
                                          </p:spTgt>
                                        </p:tgtEl>
                                        <p:attrNameLst>
                                          <p:attrName>ppt_w</p:attrName>
                                        </p:attrNameLst>
                                      </p:cBhvr>
                                    </p:anim>
                                    <p:anim by="(#ppt_w*0.50)" calcmode="lin" valueType="num">
                                      <p:cBhvr>
                                        <p:cTn id="16" dur="500" decel="50000" autoRev="1" fill="hold">
                                          <p:stCondLst>
                                            <p:cond delay="0"/>
                                          </p:stCondLst>
                                        </p:cTn>
                                        <p:tgtEl>
                                          <p:spTgt spid="7">
                                            <p:txEl>
                                              <p:pRg st="0" end="0"/>
                                            </p:txEl>
                                          </p:spTgt>
                                        </p:tgtEl>
                                        <p:attrNameLst>
                                          <p:attrName>ppt_x</p:attrName>
                                        </p:attrNameLst>
                                      </p:cBhvr>
                                    </p:anim>
                                    <p:anim from="(-#ppt_h/2)" to="(#ppt_y)" calcmode="lin" valueType="num">
                                      <p:cBhvr>
                                        <p:cTn id="17" dur="1000" fill="hold">
                                          <p:stCondLst>
                                            <p:cond delay="0"/>
                                          </p:stCondLst>
                                        </p:cTn>
                                        <p:tgtEl>
                                          <p:spTgt spid="7">
                                            <p:txEl>
                                              <p:pRg st="0" end="0"/>
                                            </p:txEl>
                                          </p:spTgt>
                                        </p:tgtEl>
                                        <p:attrNameLst>
                                          <p:attrName>ppt_y</p:attrName>
                                        </p:attrNameLst>
                                      </p:cBhvr>
                                    </p:anim>
                                    <p:animRot by="21600000">
                                      <p:cBhvr>
                                        <p:cTn id="18" dur="1000" fill="hold">
                                          <p:stCondLst>
                                            <p:cond delay="0"/>
                                          </p:stCondLst>
                                        </p:cTn>
                                        <p:tgtEl>
                                          <p:spTgt spid="7">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7">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7">
                                            <p:txEl>
                                              <p:pRg st="1" end="1"/>
                                            </p:txEl>
                                          </p:spTgt>
                                        </p:tgtEl>
                                        <p:attrNameLst>
                                          <p:attrName>ppt_w</p:attrName>
                                        </p:attrNameLst>
                                      </p:cBhvr>
                                    </p:anim>
                                    <p:anim by="(#ppt_w*0.50)" calcmode="lin" valueType="num">
                                      <p:cBhvr>
                                        <p:cTn id="24" dur="500" decel="50000" autoRev="1" fill="hold">
                                          <p:stCondLst>
                                            <p:cond delay="0"/>
                                          </p:stCondLst>
                                        </p:cTn>
                                        <p:tgtEl>
                                          <p:spTgt spid="7">
                                            <p:txEl>
                                              <p:pRg st="1" end="1"/>
                                            </p:txEl>
                                          </p:spTgt>
                                        </p:tgtEl>
                                        <p:attrNameLst>
                                          <p:attrName>ppt_x</p:attrName>
                                        </p:attrNameLst>
                                      </p:cBhvr>
                                    </p:anim>
                                    <p:anim from="(-#ppt_h/2)" to="(#ppt_y)" calcmode="lin" valueType="num">
                                      <p:cBhvr>
                                        <p:cTn id="25" dur="1000" fill="hold">
                                          <p:stCondLst>
                                            <p:cond delay="0"/>
                                          </p:stCondLst>
                                        </p:cTn>
                                        <p:tgtEl>
                                          <p:spTgt spid="7">
                                            <p:txEl>
                                              <p:pRg st="1" end="1"/>
                                            </p:txEl>
                                          </p:spTgt>
                                        </p:tgtEl>
                                        <p:attrNameLst>
                                          <p:attrName>ppt_y</p:attrName>
                                        </p:attrNameLst>
                                      </p:cBhvr>
                                    </p:anim>
                                    <p:animRot by="21600000">
                                      <p:cBhvr>
                                        <p:cTn id="26" dur="1000" fill="hold">
                                          <p:stCondLst>
                                            <p:cond delay="0"/>
                                          </p:stCondLst>
                                        </p:cTn>
                                        <p:tgtEl>
                                          <p:spTgt spid="7">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45" presetClass="entr" presetSubtype="0" fill="hold" nodeType="click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2000"/>
                                        <p:tgtEl>
                                          <p:spTgt spid="9"/>
                                        </p:tgtEl>
                                      </p:cBhvr>
                                    </p:animEffect>
                                    <p:anim calcmode="lin" valueType="num">
                                      <p:cBhvr>
                                        <p:cTn id="32" dur="2000" fill="hold"/>
                                        <p:tgtEl>
                                          <p:spTgt spid="9"/>
                                        </p:tgtEl>
                                        <p:attrNameLst>
                                          <p:attrName>ppt_w</p:attrName>
                                        </p:attrNameLst>
                                      </p:cBhvr>
                                      <p:tavLst>
                                        <p:tav tm="0" fmla="#ppt_w*sin(2.5*pi*$)">
                                          <p:val>
                                            <p:fltVal val="0"/>
                                          </p:val>
                                        </p:tav>
                                        <p:tav tm="100000">
                                          <p:val>
                                            <p:fltVal val="1"/>
                                          </p:val>
                                        </p:tav>
                                      </p:tavLst>
                                    </p:anim>
                                    <p:anim calcmode="lin" valueType="num">
                                      <p:cBhvr>
                                        <p:cTn id="33" dur="2000" fill="hold"/>
                                        <p:tgtEl>
                                          <p:spTgt spid="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Brin">
  <a:themeElements>
    <a:clrScheme name="Wisp">
      <a:dk1>
        <a:sysClr val="windowText" lastClr="000000"/>
      </a:dk1>
      <a:lt1>
        <a:sysClr val="window" lastClr="FFFFFF"/>
      </a:lt1>
      <a:dk2>
        <a:srgbClr val="2E5369"/>
      </a:dk2>
      <a:lt2>
        <a:srgbClr val="CFE2E7"/>
      </a:lt2>
      <a:accent1>
        <a:srgbClr val="353535"/>
      </a:accent1>
      <a:accent2>
        <a:srgbClr val="31B4E6"/>
      </a:accent2>
      <a:accent3>
        <a:srgbClr val="265991"/>
      </a:accent3>
      <a:accent4>
        <a:srgbClr val="7E40CC"/>
      </a:accent4>
      <a:accent5>
        <a:srgbClr val="B927E9"/>
      </a:accent5>
      <a:accent6>
        <a:srgbClr val="E833BF"/>
      </a:accent6>
      <a:hlink>
        <a:srgbClr val="2DA0F1"/>
      </a:hlink>
      <a:folHlink>
        <a:srgbClr val="7ED1E6"/>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4F34B87B-9C7A-41AE-A6CB-48536223DFFD}"/>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Wisp</Template>
  <TotalTime>115</TotalTime>
  <Words>336</Words>
  <Application>Microsoft Office PowerPoint</Application>
  <PresentationFormat>Grand écran</PresentationFormat>
  <Paragraphs>69</Paragraphs>
  <Slides>16</Slides>
  <Notes>16</Notes>
  <HiddenSlides>0</HiddenSlides>
  <MMClips>0</MMClips>
  <ScaleCrop>false</ScaleCrop>
  <HeadingPairs>
    <vt:vector size="6" baseType="variant">
      <vt:variant>
        <vt:lpstr>Polices utilisées</vt:lpstr>
      </vt:variant>
      <vt:variant>
        <vt:i4>5</vt:i4>
      </vt:variant>
      <vt:variant>
        <vt:lpstr>Thème</vt:lpstr>
      </vt:variant>
      <vt:variant>
        <vt:i4>1</vt:i4>
      </vt:variant>
      <vt:variant>
        <vt:lpstr>Titres des diapositives</vt:lpstr>
      </vt:variant>
      <vt:variant>
        <vt:i4>16</vt:i4>
      </vt:variant>
    </vt:vector>
  </HeadingPairs>
  <TitlesOfParts>
    <vt:vector size="22" baseType="lpstr">
      <vt:lpstr>Arial</vt:lpstr>
      <vt:lpstr>Calibri</vt:lpstr>
      <vt:lpstr>Century Gothic</vt:lpstr>
      <vt:lpstr>Edwardian Script ITC</vt:lpstr>
      <vt:lpstr>Wingdings 3</vt:lpstr>
      <vt:lpstr>Brin</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27</cp:revision>
  <dcterms:created xsi:type="dcterms:W3CDTF">2019-07-02T15:35:45Z</dcterms:created>
  <dcterms:modified xsi:type="dcterms:W3CDTF">2019-07-16T16:48:42Z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