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OnjzEsdDFyR189IW+iVTA==" hashData="Z6ZKyjkFvi+WUuAQmVOVKrw3kYXiJG9mA5f4GRUdoukw+pRfXA0jDn3uQVBMASDXwt/0vZgAtwuGZrn6O01Yn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29/07/2019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9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1828800"/>
            <a:ext cx="841375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</a:t>
            </a:r>
            <a:r>
              <a:rPr lang="fr-FR" sz="8800" b="1" dirty="0" smtClean="0">
                <a:solidFill>
                  <a:schemeClr val="bg1"/>
                </a:solidFill>
              </a:rPr>
              <a:t>Vrac    et histoires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8176" y="2274838"/>
            <a:ext cx="1059136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solidFill>
                  <a:schemeClr val="bg1"/>
                </a:solidFill>
              </a:rPr>
              <a:t>  LES </a:t>
            </a:r>
            <a:r>
              <a:rPr lang="fr-FR" sz="7200" b="1" dirty="0">
                <a:solidFill>
                  <a:schemeClr val="bg1"/>
                </a:solidFill>
              </a:rPr>
              <a:t>GARS DU </a:t>
            </a:r>
            <a:r>
              <a:rPr lang="fr-FR" sz="7200" b="1" dirty="0" smtClean="0">
                <a:solidFill>
                  <a:schemeClr val="bg1"/>
                </a:solidFill>
              </a:rPr>
              <a:t>NORD</a:t>
            </a:r>
          </a:p>
          <a:p>
            <a:r>
              <a:rPr lang="fr-FR" sz="7200" b="1" dirty="0" smtClean="0">
                <a:solidFill>
                  <a:schemeClr val="bg1"/>
                </a:solidFill>
              </a:rPr>
              <a:t> </a:t>
            </a:r>
            <a:r>
              <a:rPr lang="fr-FR" sz="7200" b="1" dirty="0">
                <a:solidFill>
                  <a:schemeClr val="bg1"/>
                </a:solidFill>
              </a:rPr>
              <a:t>SONT DES COQUINS !</a:t>
            </a:r>
          </a:p>
        </p:txBody>
      </p:sp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37431" y="1472148"/>
            <a:ext cx="991713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8000" b="1" dirty="0">
              <a:solidFill>
                <a:schemeClr val="bg1"/>
              </a:solidFill>
            </a:endParaRPr>
          </a:p>
          <a:p>
            <a:r>
              <a:rPr lang="fr-FR" sz="8000" b="1" dirty="0">
                <a:solidFill>
                  <a:schemeClr val="bg1"/>
                </a:solidFill>
              </a:rPr>
              <a:t>Je serai </a:t>
            </a:r>
            <a:r>
              <a:rPr lang="fr-FR" sz="8000" b="1" dirty="0" smtClean="0">
                <a:solidFill>
                  <a:schemeClr val="bg1"/>
                </a:solidFill>
              </a:rPr>
              <a:t>plus prudent </a:t>
            </a:r>
            <a:r>
              <a:rPr lang="fr-FR" sz="8000" b="1" dirty="0">
                <a:solidFill>
                  <a:schemeClr val="bg1"/>
                </a:solidFill>
              </a:rPr>
              <a:t>dorénavant !</a:t>
            </a:r>
          </a:p>
        </p:txBody>
      </p:sp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674400"/>
            <a:ext cx="6096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Une religieuse prend un taxi à Hazebrouck et constate que le beau chauffeur n'arrête pas de la regarder.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  </a:t>
            </a:r>
            <a:r>
              <a:rPr lang="fr-FR" sz="4400" b="1" dirty="0">
                <a:solidFill>
                  <a:schemeClr val="bg1"/>
                </a:solidFill>
              </a:rPr>
              <a:t>Elle lui demande pourquoi il la regarde si intensément. </a:t>
            </a:r>
          </a:p>
        </p:txBody>
      </p:sp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4150" y="1305341"/>
            <a:ext cx="958369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Il répond :  "j'ai une question à vous poser, mais je ne voudrais pas vous offenser."       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- 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Elle répond :  "Mon fils, tu ne peux pas m'offenser. </a:t>
            </a:r>
          </a:p>
        </p:txBody>
      </p:sp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26067" y="1012954"/>
            <a:ext cx="993986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Quand tu auras mon âge et auras été une religieuse aussi longtemps que je l'ai été, tu auras vu et entendu à peu près tout. 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 </a:t>
            </a:r>
            <a:r>
              <a:rPr lang="fr-FR" sz="4400" b="1" dirty="0">
                <a:solidFill>
                  <a:schemeClr val="bg1"/>
                </a:solidFill>
              </a:rPr>
              <a:t>Je suis certaine que rien de ce que tu pourrais me dire ou me demander ne serait une offense."</a:t>
            </a:r>
          </a:p>
        </p:txBody>
      </p:sp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32933" y="889843"/>
            <a:ext cx="1012613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"Eh bien, j'ai toujours eu le fantasme qu'une religieuse me donne un baiser." 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- Elle répond : "Eh bien, nous allons voir ce que nous pouvons faire.</a:t>
            </a:r>
          </a:p>
        </p:txBody>
      </p:sp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028616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Premièrement vous devez être célibataire et deuxièmement vous devez être catholique." </a:t>
            </a:r>
          </a:p>
        </p:txBody>
      </p:sp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217" y="1305341"/>
            <a:ext cx="961756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Le chauffeur du taxi est très excité et dit :  "Oui, je suis célibataire et je suis catholique !"  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-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"O.K." dit la religieuse, </a:t>
            </a:r>
          </a:p>
        </p:txBody>
      </p:sp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14029" y="2705725"/>
            <a:ext cx="71988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"Tournez dans la </a:t>
            </a:r>
            <a:r>
              <a:rPr lang="fr-FR" sz="4400" b="1" dirty="0" smtClean="0">
                <a:solidFill>
                  <a:schemeClr val="bg1"/>
                </a:solidFill>
              </a:rPr>
              <a:t>prochaine</a:t>
            </a:r>
          </a:p>
          <a:p>
            <a:r>
              <a:rPr lang="fr-FR" sz="4400" b="1" dirty="0" smtClean="0">
                <a:solidFill>
                  <a:schemeClr val="bg1"/>
                </a:solidFill>
              </a:rPr>
              <a:t> </a:t>
            </a:r>
            <a:r>
              <a:rPr lang="fr-FR" sz="4400" b="1" dirty="0">
                <a:solidFill>
                  <a:schemeClr val="bg1"/>
                </a:solidFill>
              </a:rPr>
              <a:t>contre-allée." </a:t>
            </a:r>
          </a:p>
        </p:txBody>
      </p:sp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028616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La  religieuse comble son fantasme avec un baiser à faire rougir une prostituée. </a:t>
            </a:r>
          </a:p>
        </p:txBody>
      </p:sp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4133" y="333570"/>
            <a:ext cx="1124373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- Alors qu'ils reprennent leur route, le chauffeur commence à  pleurer.                           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- "Mon cher enfant", dit la religieuse, pourquoi pleures-tu ?                           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- "Pardonnez-moi d'avoir péché. Je dois confesser que j'ai menti ; </a:t>
            </a:r>
          </a:p>
        </p:txBody>
      </p:sp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16760" y="3044279"/>
            <a:ext cx="75584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 je suis marié et je suis juif." </a:t>
            </a:r>
          </a:p>
        </p:txBody>
      </p:sp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85212" y="2967335"/>
            <a:ext cx="622157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- La religieuse dit : </a:t>
            </a:r>
          </a:p>
        </p:txBody>
      </p:sp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028616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"Ne vous en  faites pas. Je m'appelle Serge et je vais au carnaval de Dunkerque."</a:t>
            </a:r>
          </a:p>
        </p:txBody>
      </p:sp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067" y="431799"/>
            <a:ext cx="8144933" cy="6027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1" y="482864"/>
            <a:ext cx="4978399" cy="604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261</TotalTime>
  <Words>622</Words>
  <Application>Microsoft Office PowerPoint</Application>
  <PresentationFormat>Grand écran</PresentationFormat>
  <Paragraphs>106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2019-07-08T07:53:36Z</dcterms:created>
  <dcterms:modified xsi:type="dcterms:W3CDTF">2019-07-29T14:41:05Z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