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Hyb5p49IDBSfx1TjbUb2w==" hashData="jRPqLtckcbFz6utm41TKBVJjelB2xL12NbKtagy9bPxuQRKjwfjn6G7oNtlI90H74rYKX9lEWGLPYqdBzjO91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8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322" y="748940"/>
            <a:ext cx="7899477" cy="5308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571500"/>
            <a:ext cx="4572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521" y="428506"/>
            <a:ext cx="6083379" cy="6064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177" y="495299"/>
            <a:ext cx="5963523" cy="5963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7" y="1162050"/>
            <a:ext cx="8505825" cy="4533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937" y="571500"/>
            <a:ext cx="78581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7163" y="508000"/>
            <a:ext cx="4249737" cy="5905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" b="4881"/>
          <a:stretch/>
        </p:blipFill>
        <p:spPr>
          <a:xfrm>
            <a:off x="2470843" y="824470"/>
            <a:ext cx="7250314" cy="520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642" y="933767"/>
            <a:ext cx="8224715" cy="5346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456" y="507459"/>
            <a:ext cx="7485088" cy="5985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445" r="347"/>
          <a:stretch/>
        </p:blipFill>
        <p:spPr>
          <a:xfrm>
            <a:off x="3113809" y="591423"/>
            <a:ext cx="5964382" cy="5867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419100"/>
            <a:ext cx="6096000" cy="6019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001" y="463682"/>
            <a:ext cx="5003800" cy="602234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0" y="434798"/>
            <a:ext cx="6413500" cy="6048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177" y="431799"/>
            <a:ext cx="6027023" cy="6027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1" y="482864"/>
            <a:ext cx="4978399" cy="604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240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2019-07-08T07:53:36Z</dcterms:created>
  <dcterms:modified xsi:type="dcterms:W3CDTF">2019-07-19T13:58:29Z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