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1"/>
  </p:notesMasterIdLst>
  <p:handoutMasterIdLst>
    <p:handoutMasterId r:id="rId22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69" r:id="rId15"/>
    <p:sldId id="273" r:id="rId16"/>
    <p:sldId id="274" r:id="rId17"/>
    <p:sldId id="275" r:id="rId18"/>
    <p:sldId id="276" r:id="rId19"/>
    <p:sldId id="277" r:id="rId20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JcGgDaxCtnp8F5uDAOa3w==" hashData="QBtzqTFpb5ZKg361ZulM2CfYQxEY88pt1ReMwV4ESmuidzVO3eP0IFCcr2RTCpJWsk6bVVTqWYgBdv6SyKhBAQ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19/07/2019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18346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71958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7352500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941731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8126432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643869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19/07/2019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366452" y="2024800"/>
            <a:ext cx="745909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7 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shadows_001.wav"/>
          </p:stSnd>
        </p:sndAc>
      </p:transition>
    </mc:Choice>
    <mc:Fallback>
      <p:transition spd="slow" advTm="13000">
        <p:fade/>
        <p:sndAc>
          <p:stSnd loop="1">
            <p:snd r:embed="rId3" name="shadow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89125" y="2705725"/>
            <a:ext cx="841375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solidFill>
                  <a:schemeClr val="bg1"/>
                </a:solidFill>
              </a:rPr>
              <a:t>P</a:t>
            </a:r>
            <a:r>
              <a:rPr lang="fr-FR" sz="8800" b="1" dirty="0" smtClean="0">
                <a:solidFill>
                  <a:schemeClr val="bg1"/>
                </a:solidFill>
              </a:rPr>
              <a:t>ensées en Vrac</a:t>
            </a:r>
            <a:endParaRPr lang="fr-FR" sz="8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657225"/>
            <a:ext cx="7620000" cy="5543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564" b="5491"/>
          <a:stretch/>
        </p:blipFill>
        <p:spPr>
          <a:xfrm>
            <a:off x="3159918" y="551058"/>
            <a:ext cx="5872163" cy="59418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5480" y="446489"/>
            <a:ext cx="4724400" cy="60804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" b="12017"/>
          <a:stretch/>
        </p:blipFill>
        <p:spPr>
          <a:xfrm>
            <a:off x="2759075" y="575468"/>
            <a:ext cx="6673850" cy="57070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61" y="860213"/>
            <a:ext cx="8376478" cy="51375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26482" y="480810"/>
            <a:ext cx="4339035" cy="589637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761066" y="5050037"/>
            <a:ext cx="46698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ta culotte 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2247" y="687665"/>
            <a:ext cx="7967505" cy="54826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0058" y="384165"/>
            <a:ext cx="7550542" cy="6074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5722" y="479822"/>
            <a:ext cx="5560556" cy="60471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6528" y="336930"/>
            <a:ext cx="5178943" cy="6184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6805" y="646985"/>
            <a:ext cx="6038389" cy="58458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200" y="444136"/>
            <a:ext cx="5257799" cy="60601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685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6761" y="948226"/>
            <a:ext cx="7938477" cy="49615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5776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0025" y="381000"/>
            <a:ext cx="4171950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3679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86" b="5185"/>
          <a:stretch/>
        </p:blipFill>
        <p:spPr>
          <a:xfrm>
            <a:off x="2921000" y="495016"/>
            <a:ext cx="6350000" cy="60319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4013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9252" y="487574"/>
            <a:ext cx="5880100" cy="60393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362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3413214" y="1600200"/>
            <a:ext cx="536557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1083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224</TotalTime>
  <Words>325</Words>
  <Application>Microsoft Office PowerPoint</Application>
  <PresentationFormat>Grand écran</PresentationFormat>
  <Paragraphs>83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30</cp:revision>
  <dcterms:created xsi:type="dcterms:W3CDTF">2019-07-08T07:53:36Z</dcterms:created>
  <dcterms:modified xsi:type="dcterms:W3CDTF">2019-07-19T13:35:52Z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