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69" r:id="rId15"/>
    <p:sldId id="273" r:id="rId16"/>
    <p:sldId id="274" r:id="rId17"/>
    <p:sldId id="275" r:id="rId18"/>
    <p:sldId id="276" r:id="rId19"/>
    <p:sldId id="277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fe7+pO0zpQywnbyK+V5yg==" hashData="BpkOllIyNmmrmvXQpZsJ8bRC2qbapL/grsVgg7hgn9yrjq66S2HzXPDxpfCHN41DoEbiCn8E/zh/1X6LDxaD4w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15/07/2019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18346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71958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735250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941731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8126432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643869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15/07/2019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366452" y="2024800"/>
            <a:ext cx="745909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6 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shadows_001.wav"/>
          </p:stSnd>
        </p:sndAc>
      </p:transition>
    </mc:Choice>
    <mc:Fallback>
      <p:transition spd="slow" advTm="13000">
        <p:fade/>
        <p:sndAc>
          <p:stSnd loop="1">
            <p:snd r:embed="rId3" name="shadow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9125" y="2705725"/>
            <a:ext cx="84137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solidFill>
                  <a:schemeClr val="bg1"/>
                </a:solidFill>
              </a:rPr>
              <a:t>P</a:t>
            </a:r>
            <a:r>
              <a:rPr lang="fr-FR" sz="8800" b="1" dirty="0" smtClean="0">
                <a:solidFill>
                  <a:schemeClr val="bg1"/>
                </a:solidFill>
              </a:rPr>
              <a:t>ensées en Vrac</a:t>
            </a:r>
            <a:endParaRPr lang="fr-FR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466" y="421537"/>
            <a:ext cx="7622834" cy="6037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6176" y="520700"/>
            <a:ext cx="5938124" cy="59381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0438" y="647699"/>
            <a:ext cx="5811124" cy="58111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7530" y="493591"/>
            <a:ext cx="6297270" cy="5965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0886" y="619308"/>
            <a:ext cx="7347314" cy="56835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2875" y="571500"/>
            <a:ext cx="4286250" cy="5715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2975" y="383705"/>
            <a:ext cx="6147353" cy="61091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2765" y="481445"/>
            <a:ext cx="5782635" cy="60454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6956" y="468706"/>
            <a:ext cx="5771101" cy="5990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3665" y="496247"/>
            <a:ext cx="7856764" cy="5962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78"/>
          <a:stretch/>
        </p:blipFill>
        <p:spPr>
          <a:xfrm>
            <a:off x="3449854" y="555171"/>
            <a:ext cx="5596175" cy="59717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1581" y="447709"/>
            <a:ext cx="6028837" cy="6028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685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6101" y="394017"/>
            <a:ext cx="6014682" cy="60648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5776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9123" y="391496"/>
            <a:ext cx="6381833" cy="6067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3679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1140" y="599283"/>
            <a:ext cx="5290346" cy="5927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401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9858" y="996043"/>
            <a:ext cx="10532283" cy="48659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362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3413214" y="1600200"/>
            <a:ext cx="536557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108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204</TotalTime>
  <Words>321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2019-07-08T07:53:36Z</dcterms:created>
  <dcterms:modified xsi:type="dcterms:W3CDTF">2019-07-15T15:59:16Z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