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21"/>
  </p:notesMasterIdLst>
  <p:handoutMasterIdLst>
    <p:handoutMasterId r:id="rId22"/>
  </p:handoutMasterIdLst>
  <p:sldIdLst>
    <p:sldId id="259" r:id="rId2"/>
    <p:sldId id="260" r:id="rId3"/>
    <p:sldId id="263" r:id="rId4"/>
    <p:sldId id="262" r:id="rId5"/>
    <p:sldId id="261" r:id="rId6"/>
    <p:sldId id="264" r:id="rId7"/>
    <p:sldId id="265" r:id="rId8"/>
    <p:sldId id="266" r:id="rId9"/>
    <p:sldId id="267" r:id="rId10"/>
    <p:sldId id="268" r:id="rId11"/>
    <p:sldId id="270" r:id="rId12"/>
    <p:sldId id="271" r:id="rId13"/>
    <p:sldId id="272" r:id="rId14"/>
    <p:sldId id="269" r:id="rId15"/>
    <p:sldId id="273" r:id="rId16"/>
    <p:sldId id="274" r:id="rId17"/>
    <p:sldId id="275" r:id="rId18"/>
    <p:sldId id="276" r:id="rId19"/>
    <p:sldId id="277" r:id="rId20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/DvGvT+DH4ynCAVXN1csw==" hashData="gSMsx5Kw1ndVDXL27YMOiXCGd9t7nL2x1N3L1C1RIPZYOvI78Sc95eQK0aQcfBU08regVWoLkpNG6yP5oWF9dQ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2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15/07/2019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31957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35789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941086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1002680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96647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0166642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43630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22234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712141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3255242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72071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4013090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183464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71958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7352500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941731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8126432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643869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B70F496-2206-4F43-9A51-EFC13C1155D5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7883ED7-0631-47E3-991D-0572557D40D5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E2C181-84C8-4A95-88B2-B550C952F165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1479326-A108-4BE7-89F1-8EC09BAE9063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3129394-73F6-4C68-8E6A-195BC875B90F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8D7E0D0-1727-4D37-925C-71ADF91652F6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EABF38-F4F1-4CDE-B9E8-00853D877F61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E20C512-E40C-47CB-BD74-E3556B8FC693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6A0F083B-1196-4FD7-8FC0-6899F9A29451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D4952B8F-34B4-4A76-983C-4F8CD5083DD8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8CC5168-48B6-4BA6-99C9-A33174225FE1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1">
                <a:lumMod val="89000"/>
              </a:schemeClr>
            </a:gs>
            <a:gs pos="89000">
              <a:schemeClr val="bg1"/>
            </a:gs>
            <a:gs pos="10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7085DA9-BA2E-4310-A0FF-06B9ED3D18BE}" type="datetime1">
              <a:rPr lang="fr-FR" noProof="0" smtClean="0"/>
              <a:t>15/07/2019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2034" y="420242"/>
            <a:ext cx="9333932" cy="6089659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2366452" y="2024800"/>
            <a:ext cx="745909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 se marrer N° 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5 </a:t>
            </a:r>
            <a:endParaRPr lang="fr-FR" sz="7200" b="1" spc="50" dirty="0" smtClean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  <p:sndAc>
          <p:stSnd loop="1">
            <p:snd r:embed="rId3" name="shadows_001.wav"/>
          </p:stSnd>
        </p:sndAc>
      </p:transition>
    </mc:Choice>
    <mc:Fallback>
      <p:transition spd="slow" advTm="13000">
        <p:fade/>
        <p:sndAc>
          <p:stSnd loop="1">
            <p:snd r:embed="rId3" name="shadow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89125" y="2705725"/>
            <a:ext cx="841375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solidFill>
                  <a:schemeClr val="bg1"/>
                </a:solidFill>
              </a:rPr>
              <a:t>P</a:t>
            </a:r>
            <a:r>
              <a:rPr lang="fr-FR" sz="8800" b="1" dirty="0" smtClean="0">
                <a:solidFill>
                  <a:schemeClr val="bg1"/>
                </a:solidFill>
              </a:rPr>
              <a:t>ensées en Vrac</a:t>
            </a:r>
            <a:endParaRPr lang="fr-FR" sz="8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348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6100" y="502689"/>
            <a:ext cx="5973252" cy="58985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942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7720" y="667657"/>
            <a:ext cx="8330293" cy="55535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2531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4"/>
          <a:stretch/>
        </p:blipFill>
        <p:spPr>
          <a:xfrm>
            <a:off x="3491593" y="581920"/>
            <a:ext cx="5208814" cy="56941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468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0547" y="291824"/>
            <a:ext cx="4980214" cy="620244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170010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6177" y="397329"/>
            <a:ext cx="6061494" cy="60614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8980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2649" y="628230"/>
            <a:ext cx="7886701" cy="59150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2041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9558" y="592508"/>
            <a:ext cx="4952883" cy="56729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531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10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65963" y="540640"/>
            <a:ext cx="6860073" cy="57767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1421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6176" y="511628"/>
            <a:ext cx="5947195" cy="59471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48114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3691" y="402680"/>
            <a:ext cx="6360938" cy="60561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4729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3011" y="480207"/>
            <a:ext cx="5550746" cy="59786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4722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55"/>
          <a:stretch/>
        </p:blipFill>
        <p:spPr>
          <a:xfrm>
            <a:off x="3400425" y="587488"/>
            <a:ext cx="5391150" cy="56830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6859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63812" y="671502"/>
            <a:ext cx="8064376" cy="55149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25776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1414" y="512380"/>
            <a:ext cx="5763985" cy="59627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36792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4541" y="386070"/>
            <a:ext cx="7418930" cy="60727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4013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5535" y="571359"/>
            <a:ext cx="6044165" cy="58874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13627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2034" y="420242"/>
            <a:ext cx="9333932" cy="6089659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3413214" y="1600200"/>
            <a:ext cx="5365571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 se marrer 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1083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189</TotalTime>
  <Words>321</Words>
  <Application>Microsoft Office PowerPoint</Application>
  <PresentationFormat>Grand écran</PresentationFormat>
  <Paragraphs>82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2019-07-08T07:53:36Z</dcterms:created>
  <dcterms:modified xsi:type="dcterms:W3CDTF">2019-07-15T15:42:26Z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