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BO9zJvCe6xcEGEGgYc5qQ==" hashData="skKN4Cbmw3/xeYzmOIyupeFadliKx9XC1E7uMPKYohtficDI0/1ZjjUdpDwj+oXykwqulljU63YVMU0z2Kjb9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4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7800" y="446362"/>
            <a:ext cx="6692900" cy="6022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859" y="476745"/>
            <a:ext cx="7377541" cy="5873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30"/>
          <a:stretch/>
        </p:blipFill>
        <p:spPr>
          <a:xfrm>
            <a:off x="3066177" y="558799"/>
            <a:ext cx="6099700" cy="5778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6550" y="424996"/>
            <a:ext cx="6438900" cy="60080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100488" y="676870"/>
            <a:ext cx="7635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Nouveau interrupteur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9100" y="475668"/>
            <a:ext cx="6159500" cy="60183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8850" y="513093"/>
            <a:ext cx="5194300" cy="5967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1490" y="502523"/>
            <a:ext cx="6669020" cy="5956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174" y="578177"/>
            <a:ext cx="6125651" cy="5948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6351" y="890509"/>
            <a:ext cx="8339297" cy="5319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1826" y="456524"/>
            <a:ext cx="7788348" cy="5944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077" y="291429"/>
            <a:ext cx="7033846" cy="6275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100" y="443177"/>
            <a:ext cx="5257800" cy="6049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753580" y="485991"/>
            <a:ext cx="4686300" cy="604093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400" y="433229"/>
            <a:ext cx="6248400" cy="6040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435010"/>
            <a:ext cx="8064500" cy="6035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52" y="464826"/>
            <a:ext cx="7463648" cy="5885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179</TotalTime>
  <Words>324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2019-07-08T07:53:36Z</dcterms:created>
  <dcterms:modified xsi:type="dcterms:W3CDTF">2019-07-15T15:12:28Z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