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69" r:id="rId15"/>
    <p:sldId id="273" r:id="rId16"/>
    <p:sldId id="274" r:id="rId17"/>
    <p:sldId id="275" r:id="rId18"/>
    <p:sldId id="276" r:id="rId19"/>
    <p:sldId id="277" r:id="rId2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ETXjSpu1tCmTavBIl1xEQ==" hashData="hYbvuWfg9pjw3/zdp4fVhQrHid2EUxZQyPe0cNB4jQr8LCamT4JxkM/35mNKsRL4+mkOtS07ab9c72/bjAt41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9" d="100"/>
          <a:sy n="59" d="100"/>
        </p:scale>
        <p:origin x="72" y="4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12/07/2019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18346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71958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7352500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941731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8126432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643869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12/07/2019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366452" y="2024800"/>
            <a:ext cx="745909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 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shadows_001.wav"/>
          </p:stSnd>
        </p:sndAc>
      </p:transition>
    </mc:Choice>
    <mc:Fallback>
      <p:transition spd="slow" advTm="13000">
        <p:fade/>
        <p:sndAc>
          <p:stSnd loop="1">
            <p:snd r:embed="rId3" name="shadow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9125" y="2705725"/>
            <a:ext cx="84137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solidFill>
                  <a:schemeClr val="bg1"/>
                </a:solidFill>
              </a:rPr>
              <a:t>P</a:t>
            </a:r>
            <a:r>
              <a:rPr lang="fr-FR" sz="8800" b="1" dirty="0" smtClean="0">
                <a:solidFill>
                  <a:schemeClr val="bg1"/>
                </a:solidFill>
              </a:rPr>
              <a:t>ensées en Vrac</a:t>
            </a:r>
            <a:endParaRPr lang="fr-FR" sz="8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005" y="368223"/>
            <a:ext cx="6227638" cy="60905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792" y="792227"/>
            <a:ext cx="8512415" cy="52735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003" y="423810"/>
            <a:ext cx="6547268" cy="603501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0786" y="388309"/>
            <a:ext cx="6123213" cy="610852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4030" y="461396"/>
            <a:ext cx="6654899" cy="59974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614" y="462938"/>
            <a:ext cx="6094771" cy="606398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643" y="425219"/>
            <a:ext cx="6694714" cy="603360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404" y="416606"/>
            <a:ext cx="6342896" cy="6042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2948" y="456287"/>
            <a:ext cx="6385351" cy="60025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956" y="427474"/>
            <a:ext cx="6485658" cy="60313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377" y="444356"/>
            <a:ext cx="6569894" cy="601446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3985"/>
          <a:stretch/>
        </p:blipFill>
        <p:spPr>
          <a:xfrm>
            <a:off x="2486651" y="438561"/>
            <a:ext cx="7218697" cy="60543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685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5780" y="448666"/>
            <a:ext cx="5356333" cy="60101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5776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718" y="559771"/>
            <a:ext cx="7792563" cy="573845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63679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3300" y="357549"/>
            <a:ext cx="5061857" cy="6196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401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1029" y="433743"/>
            <a:ext cx="5737028" cy="60250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362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3413214" y="1600200"/>
            <a:ext cx="536557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108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158</TotalTime>
  <Words>321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2019-07-08T07:53:36Z</dcterms:created>
  <dcterms:modified xsi:type="dcterms:W3CDTF">2019-07-12T17:22:42Z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