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75" r:id="rId20"/>
    <p:sldId id="276" r:id="rId21"/>
    <p:sldId id="277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drksN+++laFTCmEPg/ZyQ==" hashData="gtuEHC5zHojLvIDIDeezacIz+tBd6GVq/O8GxiBn6ADCqoK0aRpyLo2SHh5Q/lp0nJ/ZmDox9ZUWZWoliVbmb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87756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8427305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74812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74318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915880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208190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9187711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132414" y="2024800"/>
            <a:ext cx="792717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11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1828800"/>
            <a:ext cx="84137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    et histoires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19043" y="1828800"/>
            <a:ext cx="82804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6000" b="1" dirty="0">
                <a:solidFill>
                  <a:schemeClr val="bg1"/>
                </a:solidFill>
              </a:rPr>
              <a:t>RIEN QUE DU BELGE </a:t>
            </a:r>
            <a:r>
              <a:rPr lang="fr-FR" sz="6000" b="1" dirty="0" smtClean="0">
                <a:solidFill>
                  <a:schemeClr val="bg1"/>
                </a:solidFill>
              </a:rPr>
              <a:t>  MAIS </a:t>
            </a:r>
            <a:r>
              <a:rPr lang="fr-FR" sz="6000" b="1" dirty="0">
                <a:solidFill>
                  <a:schemeClr val="bg1"/>
                </a:solidFill>
              </a:rPr>
              <a:t>DU BON….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  </a:t>
            </a:r>
            <a:r>
              <a:rPr lang="fr-FR" sz="3600" b="1" dirty="0" smtClean="0">
                <a:solidFill>
                  <a:schemeClr val="bg1"/>
                </a:solidFill>
              </a:rPr>
              <a:t>               (</a:t>
            </a:r>
            <a:r>
              <a:rPr lang="fr-FR" sz="3600" b="1" dirty="0">
                <a:solidFill>
                  <a:schemeClr val="bg1"/>
                </a:solidFill>
              </a:rPr>
              <a:t>et du moins bon)</a:t>
            </a:r>
          </a:p>
        </p:txBody>
      </p:sp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2400" y="1913467"/>
            <a:ext cx="6807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4800" b="1" dirty="0">
                <a:solidFill>
                  <a:schemeClr val="bg1"/>
                </a:solidFill>
              </a:rPr>
              <a:t>                                </a:t>
            </a:r>
            <a:r>
              <a:rPr lang="fr-FR" sz="6000" b="1" dirty="0">
                <a:solidFill>
                  <a:schemeClr val="bg1"/>
                </a:solidFill>
              </a:rPr>
              <a:t>SUPPLICE BELGE</a:t>
            </a:r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08200" y="1779925"/>
            <a:ext cx="7975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Pourquoi les Belges mettent-ils l'antenne de télévision dans la cave ?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- </a:t>
            </a:r>
            <a:r>
              <a:rPr lang="fr-FR" sz="4400" b="1" dirty="0">
                <a:solidFill>
                  <a:schemeClr val="bg1"/>
                </a:solidFill>
              </a:rPr>
              <a:t>Pour pouvoir capter les Pays-Bas.</a:t>
            </a:r>
          </a:p>
        </p:txBody>
      </p:sp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367171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Un Belge a battu le record du 100 mètres </a:t>
            </a:r>
            <a:r>
              <a:rPr lang="fr-FR" sz="4400" b="1" dirty="0" smtClean="0">
                <a:solidFill>
                  <a:schemeClr val="bg1"/>
                </a:solidFill>
              </a:rPr>
              <a:t>. </a:t>
            </a:r>
            <a:r>
              <a:rPr lang="fr-FR" sz="4400" b="1" dirty="0">
                <a:solidFill>
                  <a:schemeClr val="bg1"/>
                </a:solidFill>
              </a:rPr>
              <a:t>- Il a couru 102 mètres ! </a:t>
            </a:r>
          </a:p>
        </p:txBody>
      </p:sp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1012954"/>
            <a:ext cx="102727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</a:rPr>
              <a:t>  </a:t>
            </a:r>
            <a:r>
              <a:rPr lang="fr-FR" sz="4400" b="1" dirty="0">
                <a:solidFill>
                  <a:schemeClr val="bg1"/>
                </a:solidFill>
              </a:rPr>
              <a:t>Un touriste belge visite l'Australie... Le guide explique: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 « </a:t>
            </a:r>
            <a:r>
              <a:rPr lang="fr-FR" sz="4400" b="1" dirty="0">
                <a:solidFill>
                  <a:schemeClr val="bg1"/>
                </a:solidFill>
              </a:rPr>
              <a:t>Dans ce pays, l'animal le plus répandu est le </a:t>
            </a:r>
            <a:r>
              <a:rPr lang="fr-FR" sz="4400" b="1" dirty="0" err="1">
                <a:solidFill>
                  <a:schemeClr val="bg1"/>
                </a:solidFill>
              </a:rPr>
              <a:t>kangourou.C'est</a:t>
            </a:r>
            <a:r>
              <a:rPr lang="fr-FR" sz="4400" b="1" dirty="0">
                <a:solidFill>
                  <a:schemeClr val="bg1"/>
                </a:solidFill>
              </a:rPr>
              <a:t> un animal qui saute sur la queue.»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- </a:t>
            </a:r>
            <a:r>
              <a:rPr lang="fr-FR" sz="4400" b="1" dirty="0">
                <a:solidFill>
                  <a:schemeClr val="bg1"/>
                </a:solidFill>
              </a:rPr>
              <a:t>« Ah! je connais », fait le belge. « Chez nous, on appelle ça un morpion </a:t>
            </a:r>
          </a:p>
        </p:txBody>
      </p:sp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5900" y="1703725"/>
            <a:ext cx="9220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Ce sont deux Belges à la chasse, ils voient passer un </a:t>
            </a:r>
            <a:r>
              <a:rPr lang="fr-FR" sz="4400" b="1" dirty="0" smtClean="0">
                <a:solidFill>
                  <a:schemeClr val="bg1"/>
                </a:solidFill>
              </a:rPr>
              <a:t>deltaplane  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   Le </a:t>
            </a:r>
            <a:r>
              <a:rPr lang="fr-FR" sz="4400" b="1" dirty="0">
                <a:solidFill>
                  <a:schemeClr val="bg1"/>
                </a:solidFill>
              </a:rPr>
              <a:t>premier épaule et tire.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- </a:t>
            </a:r>
            <a:r>
              <a:rPr lang="fr-FR" sz="4400" b="1" dirty="0">
                <a:solidFill>
                  <a:schemeClr val="bg1"/>
                </a:solidFill>
              </a:rPr>
              <a:t>« Bah tu l'as raté !! »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- </a:t>
            </a:r>
            <a:r>
              <a:rPr lang="fr-FR" sz="4400" b="1" dirty="0">
                <a:solidFill>
                  <a:schemeClr val="bg1"/>
                </a:solidFill>
              </a:rPr>
              <a:t>« Oui, mais il a lâché sa proie. »</a:t>
            </a:r>
          </a:p>
        </p:txBody>
      </p:sp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2463" y="227088"/>
            <a:ext cx="1048707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Ce sont quatre Belges en virée à Paris qui s'arrêtent en voiture dans le bois de Boulogne à hauteur d'une prostituée :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- « C'est combien ? » dit le conducteur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- </a:t>
            </a:r>
            <a:r>
              <a:rPr lang="fr-FR" sz="4400" b="1" dirty="0">
                <a:solidFill>
                  <a:schemeClr val="bg1"/>
                </a:solidFill>
              </a:rPr>
              <a:t>« 50 euros devant et 70 euros derrière » répond la fille.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- </a:t>
            </a:r>
            <a:r>
              <a:rPr lang="fr-FR" sz="4400" b="1" dirty="0">
                <a:solidFill>
                  <a:schemeClr val="bg1"/>
                </a:solidFill>
              </a:rPr>
              <a:t>Deux voix de protestations indignées s'élèvent alors de l'arrière  de la voiture :  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- « Et pourquoi c'est plus cher pour nous ? </a:t>
            </a:r>
          </a:p>
        </p:txBody>
      </p:sp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5333" y="1012954"/>
            <a:ext cx="101542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Un gars rend visite à un de ses amis belges qui vient juste d'être papa. Le gars, voyant le jeune dans son berceau tombe en admiration.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- « Et comment s'appelle-t-il ? »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- </a:t>
            </a:r>
            <a:r>
              <a:rPr lang="fr-FR" sz="4400" b="1" dirty="0">
                <a:solidFill>
                  <a:schemeClr val="bg1"/>
                </a:solidFill>
              </a:rPr>
              <a:t>« Ben ça on ne sait pas, il ne parle pas encore !!! »</a:t>
            </a:r>
          </a:p>
        </p:txBody>
      </p:sp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8133" y="496838"/>
            <a:ext cx="11023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Un Belge fait le trajet Paris-Lyon en voiture, et il prend une auto-stoppeuse vêtue d'une mini-jupe. Et elle commence à lui faire du charme.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A </a:t>
            </a:r>
            <a:r>
              <a:rPr lang="fr-FR" sz="4000" b="1" dirty="0">
                <a:solidFill>
                  <a:schemeClr val="bg1"/>
                </a:solidFill>
              </a:rPr>
              <a:t>l'entrée de Lyon le Belge lui frôle la jambe, par mégarde en changeant  de vitesse.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La </a:t>
            </a:r>
            <a:r>
              <a:rPr lang="fr-FR" sz="4000" b="1" dirty="0">
                <a:solidFill>
                  <a:schemeClr val="bg1"/>
                </a:solidFill>
              </a:rPr>
              <a:t>nana le regarde droit dans les yeux et lui dit :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- </a:t>
            </a:r>
            <a:r>
              <a:rPr lang="fr-FR" sz="4000" b="1" dirty="0">
                <a:solidFill>
                  <a:schemeClr val="bg1"/>
                </a:solidFill>
              </a:rPr>
              <a:t>« Tu sais, tu peux aller plus loin. » 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Et </a:t>
            </a:r>
            <a:r>
              <a:rPr lang="fr-FR" sz="4000" b="1" dirty="0">
                <a:solidFill>
                  <a:schemeClr val="bg1"/>
                </a:solidFill>
              </a:rPr>
              <a:t>le Belge a continué jusqu'à Marseille.</a:t>
            </a:r>
          </a:p>
        </p:txBody>
      </p:sp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1165" y="1012954"/>
            <a:ext cx="1028967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Un Belge entre dans un magasin et demande au commerçant :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  - </a:t>
            </a:r>
            <a:r>
              <a:rPr lang="fr-FR" sz="4400" b="1" dirty="0">
                <a:solidFill>
                  <a:schemeClr val="bg1"/>
                </a:solidFill>
              </a:rPr>
              <a:t>« Je voudrais du papier toilette »  Le commerçant demande alors : « Du bleu ou du blanc ? »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Le Belge répond :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  - </a:t>
            </a:r>
            <a:r>
              <a:rPr lang="fr-FR" sz="4400" b="1" dirty="0">
                <a:solidFill>
                  <a:schemeClr val="bg1"/>
                </a:solidFill>
              </a:rPr>
              <a:t>« Du bleu, c'est moins salissant ? »</a:t>
            </a:r>
          </a:p>
        </p:txBody>
      </p:sp>
    </p:spTree>
    <p:extLst>
      <p:ext uri="{BB962C8B-B14F-4D97-AF65-F5344CB8AC3E}">
        <p14:creationId xmlns:p14="http://schemas.microsoft.com/office/powerpoint/2010/main" val="3196951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575733"/>
            <a:ext cx="1054946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Un Belge est en train de rouler sur l'autoroute tout en écoutant la radio : </a:t>
            </a:r>
          </a:p>
          <a:p>
            <a:r>
              <a:rPr lang="fr-FR" sz="3600" b="1" dirty="0" smtClean="0">
                <a:solidFill>
                  <a:schemeClr val="bg1"/>
                </a:solidFill>
              </a:rPr>
              <a:t> - </a:t>
            </a:r>
            <a:r>
              <a:rPr lang="fr-FR" sz="3600" b="1" dirty="0">
                <a:solidFill>
                  <a:schemeClr val="bg1"/>
                </a:solidFill>
              </a:rPr>
              <a:t>«... ATTENTION, ATTENTION ! Nous avons un communiqué spécial de la gendarmerie : On nous signale qu'un automobiliste roule à contresens sur l'autoroute A1. Soyez prudents ... » </a:t>
            </a:r>
          </a:p>
          <a:p>
            <a:r>
              <a:rPr lang="fr-FR" sz="3600" b="1" dirty="0" smtClean="0">
                <a:solidFill>
                  <a:schemeClr val="bg1"/>
                </a:solidFill>
              </a:rPr>
              <a:t>   Le </a:t>
            </a:r>
            <a:r>
              <a:rPr lang="fr-FR" sz="3600" b="1" dirty="0">
                <a:solidFill>
                  <a:schemeClr val="bg1"/>
                </a:solidFill>
              </a:rPr>
              <a:t>Belge se retourne vers sa femme :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- « Mais, Germaine y sont fous à la radio : c'est pas un, mais des dizaines et des dizaines d'automobilistes qui roulent à contresens ? </a:t>
            </a:r>
          </a:p>
        </p:txBody>
      </p:sp>
    </p:spTree>
    <p:extLst>
      <p:ext uri="{BB962C8B-B14F-4D97-AF65-F5344CB8AC3E}">
        <p14:creationId xmlns:p14="http://schemas.microsoft.com/office/powerpoint/2010/main" val="211089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9248" y="920621"/>
            <a:ext cx="1021028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Un avion de la Sabena vole en direction de l'aéroport de Roissy-Charles de Gaulle. Soudain la tour de contrôle lui dit :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 « </a:t>
            </a:r>
            <a:r>
              <a:rPr lang="fr-FR" sz="4000" b="1" dirty="0">
                <a:solidFill>
                  <a:schemeClr val="bg1"/>
                </a:solidFill>
              </a:rPr>
              <a:t>Donnez votre position, donnez votre position?. » 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  Et </a:t>
            </a:r>
            <a:r>
              <a:rPr lang="fr-FR" sz="4000" b="1" dirty="0">
                <a:solidFill>
                  <a:schemeClr val="bg1"/>
                </a:solidFill>
              </a:rPr>
              <a:t>le pilote belge répond :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  « </a:t>
            </a:r>
            <a:r>
              <a:rPr lang="fr-FR" sz="4000" b="1" dirty="0">
                <a:solidFill>
                  <a:schemeClr val="bg1"/>
                </a:solidFill>
              </a:rPr>
              <a:t>Je suis assis devant à gauche dans l'appareil. »</a:t>
            </a:r>
          </a:p>
        </p:txBody>
      </p:sp>
    </p:spTree>
    <p:extLst>
      <p:ext uri="{BB962C8B-B14F-4D97-AF65-F5344CB8AC3E}">
        <p14:creationId xmlns:p14="http://schemas.microsoft.com/office/powerpoint/2010/main" val="92924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66533" y="1472148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On vient de nous apprendre une triste nouvelle. Un Belge serait mort noyé en tentant de s'asseoir sur un banc de poissons...</a:t>
            </a:r>
          </a:p>
        </p:txBody>
      </p:sp>
    </p:spTree>
    <p:extLst>
      <p:ext uri="{BB962C8B-B14F-4D97-AF65-F5344CB8AC3E}">
        <p14:creationId xmlns:p14="http://schemas.microsoft.com/office/powerpoint/2010/main" val="139696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8267" y="427573"/>
            <a:ext cx="1039127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Un Français, un Américain et un Belge discutent : </a:t>
            </a:r>
          </a:p>
          <a:p>
            <a:r>
              <a:rPr lang="fr-FR" sz="4000" b="1" dirty="0" smtClean="0">
                <a:solidFill>
                  <a:schemeClr val="bg1"/>
                </a:solidFill>
              </a:rPr>
              <a:t>  - </a:t>
            </a:r>
            <a:r>
              <a:rPr lang="fr-FR" sz="4000" b="1" dirty="0">
                <a:solidFill>
                  <a:schemeClr val="bg1"/>
                </a:solidFill>
              </a:rPr>
              <a:t>« Aux USA, le record en apnée est de 8 mn 52. » </a:t>
            </a:r>
            <a:endParaRPr lang="fr-FR" sz="4000" b="1" dirty="0" smtClean="0">
              <a:solidFill>
                <a:schemeClr val="bg1"/>
              </a:solidFill>
            </a:endParaRPr>
          </a:p>
          <a:p>
            <a:r>
              <a:rPr lang="fr-FR" sz="4000" b="1" dirty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>
                <a:solidFill>
                  <a:schemeClr val="bg1"/>
                </a:solidFill>
              </a:rPr>
              <a:t>- « Ce n'est rien », dit le Français,« notre plongeur a tenu 11 mn 30». </a:t>
            </a:r>
          </a:p>
          <a:p>
            <a:r>
              <a:rPr lang="fr-FR" sz="4000" b="1" dirty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>
                <a:solidFill>
                  <a:schemeClr val="bg1"/>
                </a:solidFill>
              </a:rPr>
              <a:t>- « Chez nous, une fois », dit le Belge, « on ne sait pas encore, car le nôtre est descendu l'an passé, mais il n'est toujours pas remonté. »</a:t>
            </a:r>
          </a:p>
        </p:txBody>
      </p:sp>
    </p:spTree>
    <p:extLst>
      <p:ext uri="{BB962C8B-B14F-4D97-AF65-F5344CB8AC3E}">
        <p14:creationId xmlns:p14="http://schemas.microsoft.com/office/powerpoint/2010/main" val="138485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3733" y="1843950"/>
            <a:ext cx="1002453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Une vieille dame belge est hospitalisée.  A son arrivée, une infirmière lui demande : </a:t>
            </a:r>
          </a:p>
          <a:p>
            <a:r>
              <a:rPr lang="fr-FR" sz="4000" b="1" dirty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</a:rPr>
              <a:t>  </a:t>
            </a:r>
            <a:r>
              <a:rPr lang="fr-FR" sz="4000" b="1" dirty="0">
                <a:solidFill>
                  <a:schemeClr val="bg1"/>
                </a:solidFill>
              </a:rPr>
              <a:t>- « Quel est le nom du médecin qui vous suit ? »  Et la vieille dame répond : « Vous voyez bien que je suis venue seule ! »</a:t>
            </a:r>
          </a:p>
        </p:txBody>
      </p:sp>
    </p:spTree>
    <p:extLst>
      <p:ext uri="{BB962C8B-B14F-4D97-AF65-F5344CB8AC3E}">
        <p14:creationId xmlns:p14="http://schemas.microsoft.com/office/powerpoint/2010/main" val="287179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3731" y="2028616"/>
            <a:ext cx="908453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Un jour sans rire </a:t>
            </a:r>
            <a:endParaRPr lang="fr-FR" sz="8800" b="1" dirty="0" smtClean="0">
              <a:solidFill>
                <a:schemeClr val="bg1"/>
              </a:solidFill>
            </a:endParaRPr>
          </a:p>
          <a:p>
            <a:r>
              <a:rPr lang="fr-FR" sz="8800" b="1" dirty="0" smtClean="0">
                <a:solidFill>
                  <a:schemeClr val="bg1"/>
                </a:solidFill>
              </a:rPr>
              <a:t>est </a:t>
            </a:r>
            <a:r>
              <a:rPr lang="fr-FR" sz="8800" b="1" dirty="0">
                <a:solidFill>
                  <a:schemeClr val="bg1"/>
                </a:solidFill>
              </a:rPr>
              <a:t>un jour perdu</a:t>
            </a:r>
          </a:p>
        </p:txBody>
      </p:sp>
    </p:spTree>
    <p:extLst>
      <p:ext uri="{BB962C8B-B14F-4D97-AF65-F5344CB8AC3E}">
        <p14:creationId xmlns:p14="http://schemas.microsoft.com/office/powerpoint/2010/main" val="158157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067" y="431799"/>
            <a:ext cx="8144933" cy="6027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1" y="482864"/>
            <a:ext cx="4978399" cy="604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326</TotalTime>
  <Words>1052</Words>
  <Application>Microsoft Office PowerPoint</Application>
  <PresentationFormat>Grand écran</PresentationFormat>
  <Paragraphs>140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49</cp:revision>
  <dcterms:created xsi:type="dcterms:W3CDTF">2019-07-08T07:53:36Z</dcterms:created>
  <dcterms:modified xsi:type="dcterms:W3CDTF">2019-07-29T16:21:22Z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