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5" r:id="rId13"/>
    <p:sldId id="276" r:id="rId14"/>
    <p:sldId id="277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9Hl3/zq5AZcwY5CO5r13A==" hashData="LRVzmFf0cPCC3YtfR+SGUSJNDw67e1mcEzxTqA/pD1cF2jX4pfWyXwtau3IKliU2OPsG8y8YR80idIbsfnVkr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29/07/2019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941731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126432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4386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29/07/2019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29/07/2019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132414" y="2024800"/>
            <a:ext cx="792717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10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shadows_001.wav"/>
          </p:stSnd>
        </p:sndAc>
      </p:transition>
    </mc:Choice>
    <mc:Fallback>
      <p:transition spd="slow" advTm="13000">
        <p:fade/>
        <p:sndAc>
          <p:stSnd loop="1">
            <p:snd r:embed="rId3" name="shadow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9125" y="1828800"/>
            <a:ext cx="841375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P</a:t>
            </a:r>
            <a:r>
              <a:rPr lang="fr-FR" sz="8800" b="1" dirty="0" smtClean="0">
                <a:solidFill>
                  <a:schemeClr val="bg1"/>
                </a:solidFill>
              </a:rPr>
              <a:t>ensées en Vrac    et histoires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6034" y="2090172"/>
            <a:ext cx="93799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Un homme crève avec sa voiture devant le mur d'un asile.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&gt; &gt; &gt; &gt;  Sur le mur, un fou est accoudé et le regarde. 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&gt; &gt; &gt; &gt;  Le mec démonte sa roue, troublé par le regard fixe du fou qui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le regarde toujours. </a:t>
            </a:r>
          </a:p>
        </p:txBody>
      </p:sp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228397"/>
            <a:ext cx="1121133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Il prend sa roue de secours et, toujours troublé, fait tomber les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écrous de la roue dans la bouche d'égout tout à côté.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L'homme est très embêté parce qu'il ne peut plus remonter sa roue. 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Il se demande ce qu'il va faire quand tout à coup, le fou lui dit : </a:t>
            </a:r>
          </a:p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  -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Vous n'avez qu'à prendre un écrou sur chaque roue. Avec trois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écrous par roue, vous pourrez facilement aller à un garage. 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L'homme est épaté : </a:t>
            </a:r>
          </a:p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  -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Ben ça alors ! C'est vachement intelligent, ce que vous me dites là. Mais qu'est-ce que vous faites dans cet asile ? 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 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- Ben, je suis fou, pas con...</a:t>
            </a:r>
          </a:p>
        </p:txBody>
      </p:sp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983400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celle là je l'adore !!!....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Les locataires du 5 </a:t>
            </a:r>
            <a:r>
              <a:rPr lang="fr-FR" sz="2800" b="1" dirty="0" err="1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ème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sont impossibles.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Hier, ils ont frappé du pied sur le plancher pendant au moins une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heure. 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- Ils vous ont réveillé ? </a:t>
            </a:r>
          </a:p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  -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Non heureusement, à cette heure-là, je jouais de la trompette !</a:t>
            </a:r>
          </a:p>
        </p:txBody>
      </p:sp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65881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C'est au cours d'une excursion, entre belles-mères et belles-filles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le moniteur leur dit : 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 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- On va prendre deux cars comme ça il n'y aura pas d' histoire ,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les belles -mères dans le premier car et les belles-filles dans le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deuxième.</a:t>
            </a:r>
          </a:p>
        </p:txBody>
      </p:sp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592385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Sur la route , le car des belles-mères tombe dans un précipice,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les belles- filles chantent et dansent de soulagement, enfin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débarrassées de ces atroces belles-mères pour un bout de temps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se disent-elles, mais il y en a une qui pleure, on lui demande alors : </a:t>
            </a:r>
          </a:p>
        </p:txBody>
      </p:sp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090172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- Tu aimais tant que ça ta belle -mère ? </a:t>
            </a:r>
          </a:p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Et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l'autre lui répond en pleurant : </a:t>
            </a:r>
          </a:p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- Non, la mienne elle a raté le car. snif ... snif ...</a:t>
            </a:r>
          </a:p>
        </p:txBody>
      </p:sp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090172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Le vieux Monsieur LAPORTE vient de mourir.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La servante annonce alors la triste nouvelle à ses amis réunis dans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le salon : </a:t>
            </a:r>
          </a:p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- ça y est, Laporte a claqué  !</a:t>
            </a:r>
          </a:p>
        </p:txBody>
      </p:sp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77009" y="1443841"/>
            <a:ext cx="903798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Celle-là elle va plaire à plein de monde...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Germaine et Léon, un couple d'agriculteurs retraités, veulent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vendre leur ferme pour acheter une maison. </a:t>
            </a:r>
          </a:p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Ils passent chez le notaire, qui demande à Germaine : </a:t>
            </a:r>
          </a:p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- Vous préféreriez l'habitat rural ou l'habitat urbain ? </a:t>
            </a:r>
          </a:p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 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- Oh, vous savez, à mon âge, avec nos trente ans de mariage,</a:t>
            </a:r>
          </a:p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la bite à Léon me suffit largement.</a:t>
            </a:r>
          </a:p>
        </p:txBody>
      </p:sp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843677"/>
            <a:ext cx="6096000" cy="517064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66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Allez,  vous pouvez éteindre la lumière et aller vous coucher  ! </a:t>
            </a:r>
          </a:p>
        </p:txBody>
      </p:sp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067" y="431799"/>
            <a:ext cx="8144933" cy="6027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01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801" y="482864"/>
            <a:ext cx="4978399" cy="6044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36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3413214" y="1600200"/>
            <a:ext cx="536557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08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288</TotalTime>
  <Words>724</Words>
  <Application>Microsoft Office PowerPoint</Application>
  <PresentationFormat>Grand écran</PresentationFormat>
  <Paragraphs>106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43</cp:revision>
  <dcterms:created xsi:type="dcterms:W3CDTF">2019-07-08T07:53:36Z</dcterms:created>
  <dcterms:modified xsi:type="dcterms:W3CDTF">2019-07-29T15:12:21Z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