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1"/>
  </p:notesMasterIdLst>
  <p:handoutMasterIdLst>
    <p:handoutMasterId r:id="rId22"/>
  </p:handoutMasterIdLst>
  <p:sldIdLst>
    <p:sldId id="259" r:id="rId2"/>
    <p:sldId id="260" r:id="rId3"/>
    <p:sldId id="263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69" r:id="rId15"/>
    <p:sldId id="273" r:id="rId16"/>
    <p:sldId id="274" r:id="rId17"/>
    <p:sldId id="275" r:id="rId18"/>
    <p:sldId id="276" r:id="rId19"/>
    <p:sldId id="277" r:id="rId20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QHmJY2eRJCGB7Kzr9eBBw==" hashData="KNJduT/qP/bFN8OYD0IoIPxmEMit97gx8epQJfQ7IcmG7YJxYVd8gVtJrittfJqLq0rZLGyBBGTok8BRwI0kFg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12/07/2019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183464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71958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7352500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941731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8126432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643869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12/07/2019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12/07/2019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34" y="420242"/>
            <a:ext cx="9333932" cy="6089659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366452" y="2024800"/>
            <a:ext cx="745909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se marrer N° 1 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  <p:sndAc>
          <p:stSnd loop="1">
            <p:snd r:embed="rId3" name="shadows_001.wav"/>
          </p:stSnd>
        </p:sndAc>
      </p:transition>
    </mc:Choice>
    <mc:Fallback>
      <p:transition spd="slow" advTm="13000">
        <p:fade/>
        <p:sndAc>
          <p:stSnd loop="1">
            <p:snd r:embed="rId3" name="shadow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89125" y="2705725"/>
            <a:ext cx="841375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solidFill>
                  <a:schemeClr val="bg1"/>
                </a:solidFill>
              </a:rPr>
              <a:t>P</a:t>
            </a:r>
            <a:r>
              <a:rPr lang="fr-FR" sz="8800" b="1" dirty="0" smtClean="0">
                <a:solidFill>
                  <a:schemeClr val="bg1"/>
                </a:solidFill>
              </a:rPr>
              <a:t>ensées en Vrac</a:t>
            </a:r>
            <a:endParaRPr lang="fr-FR" sz="8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7060" y="573918"/>
            <a:ext cx="6101540" cy="576338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3732"/>
          <a:stretch/>
        </p:blipFill>
        <p:spPr>
          <a:xfrm>
            <a:off x="3020014" y="480313"/>
            <a:ext cx="6151971" cy="597851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5865" y="485581"/>
            <a:ext cx="7007058" cy="58644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3924" y="430098"/>
            <a:ext cx="6331675" cy="60287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1504" y="383049"/>
            <a:ext cx="6105196" cy="60757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6350" y="412779"/>
            <a:ext cx="6644349" cy="60460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49" b="3715"/>
          <a:stretch/>
        </p:blipFill>
        <p:spPr>
          <a:xfrm>
            <a:off x="3556000" y="524886"/>
            <a:ext cx="5080000" cy="593393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8218" y="465976"/>
            <a:ext cx="6535563" cy="602689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1488" y="336771"/>
            <a:ext cx="6891435" cy="61434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647" y="409932"/>
            <a:ext cx="5885353" cy="60829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844" y="608236"/>
            <a:ext cx="7872312" cy="53734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1527" y="530385"/>
            <a:ext cx="5978973" cy="58069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685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9149" y="446292"/>
            <a:ext cx="6393701" cy="59654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5776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6963" y="418109"/>
            <a:ext cx="7055960" cy="60407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3679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9077" y="428062"/>
            <a:ext cx="7033846" cy="6064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4013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1306" y="423486"/>
            <a:ext cx="6503193" cy="60353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3627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34" y="420242"/>
            <a:ext cx="9333932" cy="6089659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12/07/2019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3413214" y="1600200"/>
            <a:ext cx="536557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se marrer 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1083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140</TotalTime>
  <Words>321</Words>
  <Application>Microsoft Office PowerPoint</Application>
  <PresentationFormat>Grand écran</PresentationFormat>
  <Paragraphs>82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2019-07-08T07:53:36Z</dcterms:created>
  <dcterms:modified xsi:type="dcterms:W3CDTF">2019-07-12T16:55:37Z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