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0ejzt4Jprv+KXrorDBPA==" hashData="B9N8LVPayqKLXnNW9jw4+mpGut4AOSGdXHGLfJ5uT0a/rP3EXDgBNkdxzfYBP4YvfjHCfnILxKGT+p8XD5FBg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004" autoAdjust="0"/>
  </p:normalViewPr>
  <p:slideViewPr>
    <p:cSldViewPr snapToGrid="0" showGuides="1">
      <p:cViewPr varScale="1">
        <p:scale>
          <a:sx n="75" d="100"/>
          <a:sy n="75" d="100"/>
        </p:scale>
        <p:origin x="456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343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348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62613" y="1167376"/>
            <a:ext cx="1066677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14 </a:t>
            </a:r>
            <a:r>
              <a:rPr lang="fr-FR" sz="13800" b="1" dirty="0">
                <a:latin typeface="Brush Script MT" panose="03060802040406070304" pitchFamily="66" charset="0"/>
              </a:rPr>
              <a:t>photos de Cuba </a:t>
            </a:r>
            <a:r>
              <a:rPr lang="fr-FR" sz="13800" b="1" dirty="0" smtClean="0">
                <a:latin typeface="Brush Script MT" panose="03060802040406070304" pitchFamily="66" charset="0"/>
              </a:rPr>
              <a:t>      </a:t>
            </a:r>
            <a:r>
              <a:rPr lang="fr-FR" sz="13800" b="1" dirty="0" smtClean="0">
                <a:latin typeface="Brush Script MT" panose="03060802040406070304" pitchFamily="66" charset="0"/>
              </a:rPr>
              <a:t>par Lande</a:t>
            </a:r>
            <a:endParaRPr lang="fr-FR" sz="13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  <p:sndAc>
          <p:stSnd loop="1">
            <p:snd r:embed="rId3" name="INOUBLIABLES_d1_001.wav"/>
          </p:stSnd>
        </p:sndAc>
      </p:transition>
    </mc:Choice>
    <mc:Fallback>
      <p:transition spd="slow" advTm="10000">
        <p:circle/>
        <p:sndAc>
          <p:stSnd loop="1">
            <p:snd r:embed="rId3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599769" y="1537028"/>
            <a:ext cx="8992462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14 photos de Cuba qui </a:t>
            </a:r>
            <a:endParaRPr lang="fr-FR" sz="8000" b="1" dirty="0" smtClean="0">
              <a:latin typeface="Brush Script MT" panose="03060802040406070304" pitchFamily="66" charset="0"/>
            </a:endParaRP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devraient </a:t>
            </a:r>
            <a:r>
              <a:rPr lang="fr-FR" sz="8000" b="1" dirty="0">
                <a:latin typeface="Brush Script MT" panose="03060802040406070304" pitchFamily="66" charset="0"/>
              </a:rPr>
              <a:t>vous donner </a:t>
            </a:r>
            <a:r>
              <a:rPr lang="fr-FR" sz="8000" b="1" dirty="0" smtClean="0">
                <a:latin typeface="Brush Script MT" panose="03060802040406070304" pitchFamily="66" charset="0"/>
              </a:rPr>
              <a:t>envie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d’aller y faire un tour</a:t>
            </a:r>
            <a:endParaRPr lang="fr-FR" sz="80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981" y="719137"/>
            <a:ext cx="8421144" cy="5637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871762" y="3801805"/>
            <a:ext cx="812358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Baracoa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 Une commune et une cité de la province de Guantánamo à l’extrémité orientale de Cuba. Bon là, c’est la plage, vous l’aurez remarqué.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456" y="622853"/>
            <a:ext cx="8812791" cy="57334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66245" y="4417357"/>
            <a:ext cx="86732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château de San Pedro de la Roca. Une forteresse sur la côte de Santiago de Cuba. On l’appelle familièrement Castillo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del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Morro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212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12929"/>
            <a:ext cx="8401878" cy="56144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08313" y="4382445"/>
            <a:ext cx="82958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 cathédrale de La Havane. Elle est consacrée à la vierge Marie et se situe dans un des plus vieux quartiers de la vieille ville de La Havane.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8" y="622852"/>
            <a:ext cx="7475712" cy="56111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32653" y="3723444"/>
            <a:ext cx="7301947" cy="2632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Cayo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Largo. Une petite île cubaine de 25km sur 3km. Les plages sont magnifiques et les touristes y viennent pour faire de la plongée.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5" y="529479"/>
            <a:ext cx="8388626" cy="56154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40834" y="3625774"/>
            <a:ext cx="83886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Cienfuegos. Une ville portuaire située au fond d’une des plus belles baies de la mer des Caraïbes. C’est vrai qu’il y a pire comme endroit pour acheter une maison.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937" y="624551"/>
            <a:ext cx="8468139" cy="56088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61319" y="3157425"/>
            <a:ext cx="837537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El Paseo de Martí (Passage Martí), également connu sous le nom de « Paseo Prado ». C’est une des plus célèbres rues de La Havane avec des vieux bâtiments , vestiges du prestigieux passé de la ville.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1" y="607617"/>
            <a:ext cx="10007472" cy="56277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4210" y="4296356"/>
            <a:ext cx="97801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fort El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Morro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 Il servait à défendre l’entrée nord de La Havane. La forteresse doit son nom aux trois rois mages de la Bible.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2" y="601376"/>
            <a:ext cx="8454886" cy="56200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99251" y="4823505"/>
            <a:ext cx="7593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Grand Théâtre de La Havane. C’est un théâtre…un grand…à La Havane</a:t>
            </a:r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14019"/>
            <a:ext cx="7474225" cy="56100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04661" y="3669540"/>
            <a:ext cx="77260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Habana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Vieja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(la vieille Havane en espagnol). C’est le centre historique de la ville, reconnu au patrimoine mondial de l’UNESCO.</a:t>
            </a:r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635" y="633914"/>
            <a:ext cx="7474226" cy="56100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45635" y="4976726"/>
            <a:ext cx="72754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Une plage de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Pinar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del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Río, une ville de Cuba. Soleil, sable blanc, palmier…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44406"/>
            <a:ext cx="8441635" cy="56310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99591" y="4960460"/>
            <a:ext cx="8282609" cy="1315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 Sierra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Maestra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, une chaîne montagneuse qui traverse le sud du pays.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622516"/>
            <a:ext cx="8945217" cy="55881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27583" y="4960059"/>
            <a:ext cx="87199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Varadero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 Une station balnéaire populaire, l’une des plus grandes dans les Caraïbes.</a:t>
            </a:r>
          </a:p>
        </p:txBody>
      </p:sp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478" r="568" b="3714"/>
          <a:stretch/>
        </p:blipFill>
        <p:spPr>
          <a:xfrm>
            <a:off x="2047875" y="662609"/>
            <a:ext cx="8050282" cy="55791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09800" y="3165751"/>
            <a:ext cx="805028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mur de la Préhistoire. Une fresque de 180 m de long par 120 m de large commandée par Fidel Castro en 1961 et qui représente la théorie de l’évolution. Elle se situe à 4km de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Viñales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5" y="641802"/>
            <a:ext cx="9859618" cy="55445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51722" y="3725918"/>
            <a:ext cx="97005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Et enfin, la vallée de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Viñales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, magnifiques paysages possédant une particularité géologique très rare, les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mogotes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, des buttes de calcaire émergeant de la plaine qui datent de l’époque des dinosaures.</a:t>
            </a:r>
          </a:p>
        </p:txBody>
      </p:sp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87026" y="466091"/>
            <a:ext cx="1066677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       </a:t>
            </a:r>
            <a:r>
              <a:rPr lang="fr-FR" sz="11500" b="1" dirty="0" smtClean="0"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 14 </a:t>
            </a:r>
            <a:r>
              <a:rPr lang="fr-FR" sz="11500" b="1" dirty="0">
                <a:latin typeface="Brush Script MT" panose="03060802040406070304" pitchFamily="66" charset="0"/>
              </a:rPr>
              <a:t>photos de </a:t>
            </a:r>
            <a:r>
              <a:rPr lang="fr-FR" sz="11500" b="1" dirty="0" smtClean="0">
                <a:latin typeface="Brush Script MT" panose="03060802040406070304" pitchFamily="66" charset="0"/>
              </a:rPr>
              <a:t>Cuba,,      </a:t>
            </a:r>
            <a:r>
              <a:rPr lang="fr-FR" sz="11500" b="1" dirty="0" smtClean="0">
                <a:latin typeface="Brush Script MT" panose="03060802040406070304" pitchFamily="66" charset="0"/>
              </a:rPr>
              <a:t>par Lande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</TotalTime>
  <Words>676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2019-02-01T14:09:57Z</dcterms:created>
  <dcterms:modified xsi:type="dcterms:W3CDTF">2019-02-25T19:43:07Z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