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8" r:id="rId7"/>
    <p:sldId id="266" r:id="rId8"/>
    <p:sldId id="261" r:id="rId9"/>
    <p:sldId id="262" r:id="rId10"/>
    <p:sldId id="263" r:id="rId11"/>
    <p:sldId id="264" r:id="rId12"/>
    <p:sldId id="265" r:id="rId13"/>
    <p:sldId id="267" r:id="rId14"/>
    <p:sldId id="270" r:id="rId15"/>
    <p:sldId id="271" r:id="rId16"/>
    <p:sldId id="272" r:id="rId17"/>
    <p:sldId id="274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DVBuyjrSYhYzBzf5plvHg==" hashData="VQ189CWHD4jt0as7BU9dYSKg/jKBJSf6jFTopzCsckLqr2teowJwEGBAsKd8f4ekynOmUtF7X/by2WjQEMr0r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1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41518E-2573-489E-BBC7-086CEC49A89F}" type="datetimeFigureOut">
              <a:rPr lang="fr-FR" smtClean="0"/>
              <a:t>06/10/2019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61E8D8-FF6D-4F20-8936-41CE7366C8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35293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76470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27137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59780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05508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84344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82257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89200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42828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84295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68652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50740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1818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56758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35102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248946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690667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63987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C9471-C9FE-4BB4-B113-848B03AD5C58}" type="datetime1">
              <a:rPr lang="fr-FR" smtClean="0"/>
              <a:t>06/10/2019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41978-6813-42F6-A8B2-30394028B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9299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3BA0A-FDBC-4484-B6EA-1D6F3FD12A9D}" type="datetime1">
              <a:rPr lang="fr-FR" smtClean="0"/>
              <a:t>06/10/2019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41978-6813-42F6-A8B2-30394028B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7842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54E48-3B9C-4DA2-A474-A2533B84784D}" type="datetime1">
              <a:rPr lang="fr-FR" smtClean="0"/>
              <a:t>06/10/2019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41978-6813-42F6-A8B2-30394028B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6327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F0BEC-234C-441A-909D-00C0CB460138}" type="datetime1">
              <a:rPr lang="fr-FR" smtClean="0"/>
              <a:t>06/10/2019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41978-6813-42F6-A8B2-30394028B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0110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DD473-E5D3-4FB8-951A-7F9A49D1519A}" type="datetime1">
              <a:rPr lang="fr-FR" smtClean="0"/>
              <a:t>06/10/2019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41978-6813-42F6-A8B2-30394028B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5156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A419C-8FD4-43F8-BBC6-D9651206C0F1}" type="datetime1">
              <a:rPr lang="fr-FR" smtClean="0"/>
              <a:t>06/10/2019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41978-6813-42F6-A8B2-30394028B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5504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DB416-8EDF-4528-99A4-CEF6C7A2DE09}" type="datetime1">
              <a:rPr lang="fr-FR" smtClean="0"/>
              <a:t>06/10/2019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41978-6813-42F6-A8B2-30394028B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317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7E9B2-8A1A-4882-9494-1617E3DCBBA4}" type="datetime1">
              <a:rPr lang="fr-FR" smtClean="0"/>
              <a:t>06/10/2019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41978-6813-42F6-A8B2-30394028B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3897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122C4-A416-45E5-A144-9578451BBC62}" type="datetime1">
              <a:rPr lang="fr-FR" smtClean="0"/>
              <a:t>06/10/2019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41978-6813-42F6-A8B2-30394028B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4595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4BB3C-78CB-4D68-A28D-9D2627ED2FB0}" type="datetime1">
              <a:rPr lang="fr-FR" smtClean="0"/>
              <a:t>06/10/2019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41978-6813-42F6-A8B2-30394028B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7722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A4C68-C1D6-4D13-AA0C-82CAD75FCAD3}" type="datetime1">
              <a:rPr lang="fr-FR" smtClean="0"/>
              <a:t>06/10/2019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41978-6813-42F6-A8B2-30394028B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3258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437483-8CC7-4D90-AE34-34B4D92E900A}" type="datetime1">
              <a:rPr lang="fr-FR" smtClean="0"/>
              <a:t>06/10/2019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041978-6813-42F6-A8B2-30394028B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0999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365" y="516835"/>
            <a:ext cx="11027785" cy="589347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2862" y="1612341"/>
            <a:ext cx="5980694" cy="4797968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21E9A139-C0A9-401E-9F1D-2CF0BD78C479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86750" y="2341080"/>
            <a:ext cx="90185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solidFill>
                  <a:schemeClr val="bg1"/>
                </a:solidFill>
                <a:latin typeface="Edwardian Script ITC" panose="030303020407070D0804" pitchFamily="66" charset="0"/>
              </a:rPr>
              <a:t>              </a:t>
            </a:r>
            <a:r>
              <a:rPr lang="fr-FR" sz="8800" b="1" dirty="0" err="1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Reallon</a:t>
            </a:r>
            <a:endParaRPr lang="fr-FR" sz="8800" b="1" dirty="0" smtClean="0">
              <a:ln>
                <a:solidFill>
                  <a:srgbClr val="FFFF00"/>
                </a:solidFill>
              </a:ln>
              <a:solidFill>
                <a:schemeClr val="bg1"/>
              </a:solidFill>
              <a:latin typeface="Edwardian Script ITC" panose="030303020407070D0804" pitchFamily="66" charset="0"/>
            </a:endParaRPr>
          </a:p>
          <a:p>
            <a:r>
              <a:rPr lang="fr-FR" sz="8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              </a:t>
            </a:r>
            <a:r>
              <a:rPr lang="fr-FR" sz="8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N</a:t>
            </a:r>
            <a:r>
              <a:rPr lang="fr-FR" sz="88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° </a:t>
            </a:r>
            <a:r>
              <a:rPr lang="fr-FR" sz="88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6          </a:t>
            </a:r>
            <a:endParaRPr lang="fr-FR" sz="8800" b="1" dirty="0" smtClean="0">
              <a:ln>
                <a:solidFill>
                  <a:srgbClr val="FFFF00"/>
                </a:solidFill>
              </a:ln>
              <a:solidFill>
                <a:schemeClr val="bg1"/>
              </a:solidFill>
              <a:latin typeface="Edwardian Script ITC" panose="030303020407070D0804" pitchFamily="66" charset="0"/>
            </a:endParaRPr>
          </a:p>
          <a:p>
            <a:r>
              <a:rPr lang="fr-FR" sz="8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          Par Lande</a:t>
            </a:r>
            <a:endParaRPr lang="fr-FR" sz="8800" b="1" dirty="0">
              <a:ln>
                <a:solidFill>
                  <a:srgbClr val="FFFF00"/>
                </a:solidFill>
              </a:ln>
              <a:solidFill>
                <a:schemeClr val="bg1"/>
              </a:solidFill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4688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  <p:sndAc>
          <p:stSnd loop="1">
            <p:snd r:embed="rId3" name="482050_Karaagopyan_001.wav"/>
          </p:stSnd>
        </p:sndAc>
      </p:transition>
    </mc:Choice>
    <mc:Fallback>
      <p:transition spd="slow" advTm="11000">
        <p:fade/>
        <p:sndAc>
          <p:stSnd loop="1">
            <p:snd r:embed="rId3" name="482050_Karaagopyan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F670F9C5-027C-4089-BBD7-F81B2515A5DD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5259" y="437322"/>
            <a:ext cx="10754619" cy="59729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1181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B45DCF44-24B9-4110-9377-3ADF1A89C3DB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20" b="5425"/>
          <a:stretch/>
        </p:blipFill>
        <p:spPr>
          <a:xfrm>
            <a:off x="2721462" y="413865"/>
            <a:ext cx="6716265" cy="5996444"/>
          </a:xfrm>
          <a:prstGeom prst="rect">
            <a:avLst/>
          </a:prstGeom>
          <a:effectLst>
            <a:softEdge rad="127000"/>
          </a:effectLst>
        </p:spPr>
      </p:pic>
      <p:cxnSp>
        <p:nvCxnSpPr>
          <p:cNvPr id="8" name="Connecteur droit avec flèche 7"/>
          <p:cNvCxnSpPr/>
          <p:nvPr/>
        </p:nvCxnSpPr>
        <p:spPr>
          <a:xfrm>
            <a:off x="6096000" y="4094922"/>
            <a:ext cx="1444487" cy="477078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5516733" y="3502589"/>
            <a:ext cx="13015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err="1">
                <a:solidFill>
                  <a:srgbClr val="FF0000"/>
                </a:solidFill>
              </a:rPr>
              <a:t>Réallon</a:t>
            </a:r>
            <a:endParaRPr lang="fr-FR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9478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BE10C882-0192-44CA-A824-1532D6E1A188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642823" y="797510"/>
            <a:ext cx="890635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err="1">
                <a:solidFill>
                  <a:schemeClr val="bg1"/>
                </a:solidFill>
                <a:latin typeface="Edwardian Script ITC" panose="030303020407070D0804" pitchFamily="66" charset="0"/>
              </a:rPr>
              <a:t>Réallon</a:t>
            </a:r>
            <a:r>
              <a:rPr lang="fr-FR" sz="4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 (en occitan </a:t>
            </a:r>
            <a:r>
              <a:rPr lang="fr-FR" sz="4800" b="1" dirty="0" err="1">
                <a:solidFill>
                  <a:schemeClr val="bg1"/>
                </a:solidFill>
                <a:latin typeface="Edwardian Script ITC" panose="030303020407070D0804" pitchFamily="66" charset="0"/>
              </a:rPr>
              <a:t>Realon</a:t>
            </a:r>
            <a:r>
              <a:rPr lang="fr-FR" sz="4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) est une commune française située dans le département des Hautes-Alpes en région Provence-Alpes-Côte d'Azur.</a:t>
            </a:r>
          </a:p>
          <a:p>
            <a:endParaRPr lang="fr-FR" sz="4800" b="1" dirty="0">
              <a:solidFill>
                <a:schemeClr val="bg1"/>
              </a:solidFill>
              <a:latin typeface="Edwardian Script ITC" panose="030303020407070D0804" pitchFamily="66" charset="0"/>
            </a:endParaRPr>
          </a:p>
          <a:p>
            <a:r>
              <a:rPr lang="fr-FR" sz="4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Ses habitants s'appellent les </a:t>
            </a:r>
            <a:r>
              <a:rPr lang="fr-FR" sz="4800" b="1" dirty="0" err="1">
                <a:solidFill>
                  <a:schemeClr val="bg1"/>
                </a:solidFill>
                <a:latin typeface="Edwardian Script ITC" panose="030303020407070D0804" pitchFamily="66" charset="0"/>
              </a:rPr>
              <a:t>Réallonnais</a:t>
            </a:r>
            <a:r>
              <a:rPr lang="fr-FR" sz="4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 mais on les connaît parfois sous le sobriquet </a:t>
            </a:r>
            <a:r>
              <a:rPr lang="fr-FR" sz="4800" b="1" dirty="0" err="1">
                <a:solidFill>
                  <a:schemeClr val="bg1"/>
                </a:solidFill>
                <a:latin typeface="Edwardian Script ITC" panose="030303020407070D0804" pitchFamily="66" charset="0"/>
              </a:rPr>
              <a:t>Traffans</a:t>
            </a:r>
            <a:r>
              <a:rPr lang="fr-FR" sz="4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 selon des sources </a:t>
            </a:r>
            <a:r>
              <a:rPr lang="fr-FR" sz="4800" b="1" dirty="0" smtClean="0">
                <a:solidFill>
                  <a:schemeClr val="bg1"/>
                </a:solidFill>
                <a:latin typeface="Edwardian Script ITC" panose="030303020407070D0804" pitchFamily="66" charset="0"/>
              </a:rPr>
              <a:t>locales</a:t>
            </a:r>
            <a:endParaRPr lang="fr-FR" sz="4800" b="1" dirty="0">
              <a:solidFill>
                <a:schemeClr val="bg1"/>
              </a:solidFill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5743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5FABDB5B-EF59-4DF2-8F6C-9EF368C5C931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533" y="980661"/>
            <a:ext cx="10605301" cy="48900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9520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B54D5A51-3768-49F2-B203-8E9DA19095A5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7219" y="408852"/>
            <a:ext cx="10737561" cy="6035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70167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773C0E62-FCA7-47F7-A487-6C9CEBD915A7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3495" y="403057"/>
            <a:ext cx="8037094" cy="60278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0297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ACAFFB04-D8DF-463F-9C7F-8730E4C10992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" r="-230"/>
          <a:stretch/>
        </p:blipFill>
        <p:spPr>
          <a:xfrm>
            <a:off x="954106" y="481263"/>
            <a:ext cx="10307451" cy="59195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65310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24FC1F6E-AFC9-4AA5-A889-9E30D6111FB2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9589" y="493294"/>
            <a:ext cx="7880686" cy="59105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51523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38A80B56-9C81-40A2-BB3B-E9E262C09C6F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4914" y="469232"/>
            <a:ext cx="10622896" cy="59753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17064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E06E1B87-66B9-4AAF-938E-BE52889D065B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6452" y="398575"/>
            <a:ext cx="8879305" cy="60065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9521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1F3E9A16-852C-4871-BBDD-17B77B2B14CA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80874" y="469232"/>
            <a:ext cx="5385593" cy="59690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89116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F411FC40-87CA-4992-A19E-8B0B444D9DE3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4580" y="379139"/>
            <a:ext cx="8771020" cy="60526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93100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B54D5A51-3768-49F2-B203-8E9DA19095A5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14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3495" y="448175"/>
            <a:ext cx="7976938" cy="59827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33245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B54D5A51-3768-49F2-B203-8E9DA19095A5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15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4914" y="442160"/>
            <a:ext cx="10671023" cy="60024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7503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B54D5A51-3768-49F2-B203-8E9DA19095A5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16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1830" y="457974"/>
            <a:ext cx="10590044" cy="59523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72249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365" y="516835"/>
            <a:ext cx="11027785" cy="589347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2862" y="1612341"/>
            <a:ext cx="5980694" cy="4797968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21E9A139-C0A9-401E-9F1D-2CF0BD78C479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17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23959" y="2289373"/>
            <a:ext cx="90185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solidFill>
                  <a:schemeClr val="bg1"/>
                </a:solidFill>
                <a:latin typeface="Edwardian Script ITC" panose="030303020407070D0804" pitchFamily="66" charset="0"/>
              </a:rPr>
              <a:t>              </a:t>
            </a:r>
          </a:p>
          <a:p>
            <a:r>
              <a:rPr lang="fr-FR" sz="88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       C’était </a:t>
            </a:r>
            <a:r>
              <a:rPr lang="fr-FR" sz="8800" b="1" dirty="0" err="1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Reallon</a:t>
            </a:r>
            <a:endParaRPr lang="fr-FR" sz="8800" b="1" dirty="0" smtClean="0">
              <a:ln>
                <a:solidFill>
                  <a:srgbClr val="FFFF00"/>
                </a:solidFill>
              </a:ln>
              <a:solidFill>
                <a:schemeClr val="bg1"/>
              </a:solidFill>
              <a:latin typeface="Edwardian Script ITC" panose="030303020407070D0804" pitchFamily="66" charset="0"/>
            </a:endParaRPr>
          </a:p>
          <a:p>
            <a:r>
              <a:rPr lang="fr-FR" sz="8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          Par Lande</a:t>
            </a:r>
            <a:endParaRPr lang="fr-FR" sz="8800" b="1" dirty="0">
              <a:ln>
                <a:solidFill>
                  <a:srgbClr val="FFFF00"/>
                </a:solidFill>
              </a:ln>
              <a:solidFill>
                <a:schemeClr val="bg1"/>
              </a:solidFill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6693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328</Words>
  <Application>Microsoft Office PowerPoint</Application>
  <PresentationFormat>Grand écran</PresentationFormat>
  <Paragraphs>78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25</cp:revision>
  <dcterms:created xsi:type="dcterms:W3CDTF">2019-07-29T16:48:29Z</dcterms:created>
  <dcterms:modified xsi:type="dcterms:W3CDTF">2019-10-06T13:54:34Z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