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57" r:id="rId3"/>
    <p:sldId id="258" r:id="rId4"/>
    <p:sldId id="259" r:id="rId5"/>
    <p:sldId id="260" r:id="rId6"/>
    <p:sldId id="268" r:id="rId7"/>
    <p:sldId id="266" r:id="rId8"/>
    <p:sldId id="262" r:id="rId9"/>
    <p:sldId id="263" r:id="rId10"/>
    <p:sldId id="264" r:id="rId11"/>
    <p:sldId id="261" r:id="rId12"/>
    <p:sldId id="265" r:id="rId13"/>
    <p:sldId id="267" r:id="rId14"/>
    <p:sldId id="270" r:id="rId15"/>
    <p:sldId id="271" r:id="rId16"/>
    <p:sldId id="272" r:id="rId17"/>
    <p:sldId id="274" r:id="rId1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/xwNWP19B5nG3BVOU5X/2Q==" hashData="emJsTLfD/fKn1Sea6tckuAT1gIGtplkD5nfxk3XhB42e1qf+m4jTonzTMRi6wKczwNtElpI3upqQAdTvbA5mM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21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96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041518E-2573-489E-BBC7-086CEC49A89F}" type="datetimeFigureOut">
              <a:rPr lang="fr-FR" smtClean="0"/>
              <a:t>06/10/2019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61E8D8-FF6D-4F20-8936-41CE7366C8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835293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61E8D8-FF6D-4F20-8936-41CE7366C8C9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76470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61E8D8-FF6D-4F20-8936-41CE7366C8C9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271375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61E8D8-FF6D-4F20-8936-41CE7366C8C9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597809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61E8D8-FF6D-4F20-8936-41CE7366C8C9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055084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61E8D8-FF6D-4F20-8936-41CE7366C8C9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5843441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61E8D8-FF6D-4F20-8936-41CE7366C8C9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822571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61E8D8-FF6D-4F20-8936-41CE7366C8C9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892002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61E8D8-FF6D-4F20-8936-41CE7366C8C9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842958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61E8D8-FF6D-4F20-8936-41CE7366C8C9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686520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61E8D8-FF6D-4F20-8936-41CE7366C8C9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507406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61E8D8-FF6D-4F20-8936-41CE7366C8C9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428281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61E8D8-FF6D-4F20-8936-41CE7366C8C9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718186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61E8D8-FF6D-4F20-8936-41CE7366C8C9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5567584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61E8D8-FF6D-4F20-8936-41CE7366C8C9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351023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61E8D8-FF6D-4F20-8936-41CE7366C8C9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248946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61E8D8-FF6D-4F20-8936-41CE7366C8C9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690667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61E8D8-FF6D-4F20-8936-41CE7366C8C9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63987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7C9471-C9FE-4BB4-B113-848B03AD5C58}" type="datetime1">
              <a:rPr lang="fr-FR" smtClean="0"/>
              <a:t>06/10/2019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et fidèle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41978-6813-42F6-A8B2-30394028B0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92992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3BA0A-FDBC-4484-B6EA-1D6F3FD12A9D}" type="datetime1">
              <a:rPr lang="fr-FR" smtClean="0"/>
              <a:t>06/10/2019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et fidèle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41978-6813-42F6-A8B2-30394028B0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78428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454E48-3B9C-4DA2-A474-A2533B84784D}" type="datetime1">
              <a:rPr lang="fr-FR" smtClean="0"/>
              <a:t>06/10/2019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et fidèle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41978-6813-42F6-A8B2-30394028B0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63274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F0BEC-234C-441A-909D-00C0CB460138}" type="datetime1">
              <a:rPr lang="fr-FR" smtClean="0"/>
              <a:t>06/10/2019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et fidèle amie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41978-6813-42F6-A8B2-30394028B0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01106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DD473-E5D3-4FB8-951A-7F9A49D1519A}" type="datetime1">
              <a:rPr lang="fr-FR" smtClean="0"/>
              <a:t>06/10/2019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et fidèle amie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41978-6813-42F6-A8B2-30394028B0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51562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FA419C-8FD4-43F8-BBC6-D9651206C0F1}" type="datetime1">
              <a:rPr lang="fr-FR" smtClean="0"/>
              <a:t>06/10/2019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et fidèle amie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41978-6813-42F6-A8B2-30394028B0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55046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DB416-8EDF-4528-99A4-CEF6C7A2DE09}" type="datetime1">
              <a:rPr lang="fr-FR" smtClean="0"/>
              <a:t>06/10/2019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et fidèle amie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41978-6813-42F6-A8B2-30394028B0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1317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87E9B2-8A1A-4882-9494-1617E3DCBBA4}" type="datetime1">
              <a:rPr lang="fr-FR" smtClean="0"/>
              <a:t>06/10/2019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et fidèle amie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41978-6813-42F6-A8B2-30394028B0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38979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3122C4-A416-45E5-A144-9578451BBC62}" type="datetime1">
              <a:rPr lang="fr-FR" smtClean="0"/>
              <a:t>06/10/2019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et fidèle amie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41978-6813-42F6-A8B2-30394028B0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45952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C4BB3C-78CB-4D68-A28D-9D2627ED2FB0}" type="datetime1">
              <a:rPr lang="fr-FR" smtClean="0"/>
              <a:t>06/10/2019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et fidèle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41978-6813-42F6-A8B2-30394028B0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977220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A4C68-C1D6-4D13-AA0C-82CAD75FCAD3}" type="datetime1">
              <a:rPr lang="fr-FR" smtClean="0"/>
              <a:t>06/10/2019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et fidèle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41978-6813-42F6-A8B2-30394028B0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32584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437483-8CC7-4D90-AE34-34B4D92E900A}" type="datetime1">
              <a:rPr lang="fr-FR" smtClean="0"/>
              <a:t>06/10/2019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 je compose pour vous avec ma douce et fidèle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041978-6813-42F6-A8B2-30394028B0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0999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89000"/>
              </a:schemeClr>
            </a:gs>
            <a:gs pos="92000">
              <a:srgbClr val="FFC000"/>
            </a:gs>
            <a:gs pos="100000">
              <a:schemeClr val="accent6">
                <a:lumMod val="50000"/>
              </a:schemeClr>
            </a:gs>
            <a:gs pos="85000">
              <a:schemeClr val="accent6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8365" y="516835"/>
            <a:ext cx="11027785" cy="5893474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2862" y="1612341"/>
            <a:ext cx="5980694" cy="4797968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79422"/>
            <a:ext cx="2743200" cy="365125"/>
          </a:xfrm>
        </p:spPr>
        <p:txBody>
          <a:bodyPr/>
          <a:lstStyle/>
          <a:p>
            <a:fld id="{21E9A139-C0A9-401E-9F1D-2CF0BD78C479}" type="datetime1">
              <a:rPr lang="fr-FR" sz="1600" b="1" smtClean="0">
                <a:solidFill>
                  <a:schemeClr val="bg1"/>
                </a:solidFill>
              </a:rPr>
              <a:t>06/10/2019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2776134" y="6478913"/>
            <a:ext cx="6639733" cy="365125"/>
          </a:xfrm>
        </p:spPr>
        <p:txBody>
          <a:bodyPr/>
          <a:lstStyle/>
          <a:p>
            <a:r>
              <a:rPr lang="fr-FR" sz="1800" b="1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86347" y="6444611"/>
            <a:ext cx="2743200" cy="365125"/>
          </a:xfrm>
        </p:spPr>
        <p:txBody>
          <a:bodyPr/>
          <a:lstStyle/>
          <a:p>
            <a:fld id="{CC041978-6813-42F6-A8B2-30394028B0A7}" type="slidenum">
              <a:rPr lang="fr-FR" sz="1600" b="1" smtClean="0">
                <a:solidFill>
                  <a:schemeClr val="bg1"/>
                </a:solidFill>
              </a:rPr>
              <a:t>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586750" y="2341080"/>
            <a:ext cx="901850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800" b="1" dirty="0" smtClean="0">
                <a:solidFill>
                  <a:schemeClr val="bg1"/>
                </a:solidFill>
                <a:latin typeface="Edwardian Script ITC" panose="030303020407070D0804" pitchFamily="66" charset="0"/>
              </a:rPr>
              <a:t>              </a:t>
            </a:r>
            <a:r>
              <a:rPr lang="fr-FR" sz="8800" b="1" dirty="0" err="1" smtClean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latin typeface="Edwardian Script ITC" panose="030303020407070D0804" pitchFamily="66" charset="0"/>
              </a:rPr>
              <a:t>Reallon</a:t>
            </a:r>
            <a:endParaRPr lang="fr-FR" sz="8800" b="1" dirty="0" smtClean="0">
              <a:ln>
                <a:solidFill>
                  <a:srgbClr val="FFFF00"/>
                </a:solidFill>
              </a:ln>
              <a:solidFill>
                <a:schemeClr val="bg1"/>
              </a:solidFill>
              <a:latin typeface="Edwardian Script ITC" panose="030303020407070D0804" pitchFamily="66" charset="0"/>
            </a:endParaRPr>
          </a:p>
          <a:p>
            <a:r>
              <a:rPr lang="fr-FR" sz="8800" b="1" dirty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latin typeface="Edwardian Script ITC" panose="030303020407070D0804" pitchFamily="66" charset="0"/>
              </a:rPr>
              <a:t>              </a:t>
            </a:r>
            <a:r>
              <a:rPr lang="fr-FR" sz="8800" b="1" dirty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latin typeface="Edwardian Script ITC" panose="030303020407070D0804" pitchFamily="66" charset="0"/>
              </a:rPr>
              <a:t>N</a:t>
            </a:r>
            <a:r>
              <a:rPr lang="fr-FR" sz="8800" b="1" dirty="0" smtClean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latin typeface="Edwardian Script ITC" panose="030303020407070D0804" pitchFamily="66" charset="0"/>
              </a:rPr>
              <a:t>° </a:t>
            </a:r>
            <a:r>
              <a:rPr lang="fr-FR" sz="8800" b="1" dirty="0" smtClean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latin typeface="Edwardian Script ITC" panose="030303020407070D0804" pitchFamily="66" charset="0"/>
              </a:rPr>
              <a:t>4         </a:t>
            </a:r>
            <a:endParaRPr lang="fr-FR" sz="8800" b="1" dirty="0" smtClean="0">
              <a:ln>
                <a:solidFill>
                  <a:srgbClr val="FFFF00"/>
                </a:solidFill>
              </a:ln>
              <a:solidFill>
                <a:schemeClr val="bg1"/>
              </a:solidFill>
              <a:latin typeface="Edwardian Script ITC" panose="030303020407070D0804" pitchFamily="66" charset="0"/>
            </a:endParaRPr>
          </a:p>
          <a:p>
            <a:r>
              <a:rPr lang="fr-FR" sz="8800" b="1" dirty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latin typeface="Edwardian Script ITC" panose="030303020407070D0804" pitchFamily="66" charset="0"/>
              </a:rPr>
              <a:t>          Par Lande</a:t>
            </a:r>
            <a:endParaRPr lang="fr-FR" sz="8800" b="1" dirty="0">
              <a:ln>
                <a:solidFill>
                  <a:srgbClr val="FFFF00"/>
                </a:solidFill>
              </a:ln>
              <a:solidFill>
                <a:schemeClr val="bg1"/>
              </a:solidFill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46889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  <p:sndAc>
          <p:stSnd loop="1">
            <p:snd r:embed="rId3" name="482050_Karaagopyan_001.wav"/>
          </p:stSnd>
        </p:sndAc>
      </p:transition>
    </mc:Choice>
    <mc:Fallback>
      <p:transition spd="slow" advTm="11000">
        <p:fade/>
        <p:sndAc>
          <p:stSnd loop="1">
            <p:snd r:embed="rId3" name="482050_Karaagopyan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89000"/>
              </a:schemeClr>
            </a:gs>
            <a:gs pos="92000">
              <a:srgbClr val="FFC000"/>
            </a:gs>
            <a:gs pos="100000">
              <a:schemeClr val="accent6">
                <a:lumMod val="50000"/>
              </a:schemeClr>
            </a:gs>
            <a:gs pos="85000">
              <a:schemeClr val="accent6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79422"/>
            <a:ext cx="2743200" cy="365125"/>
          </a:xfrm>
        </p:spPr>
        <p:txBody>
          <a:bodyPr/>
          <a:lstStyle/>
          <a:p>
            <a:fld id="{F670F9C5-027C-4089-BBD7-F81B2515A5DD}" type="datetime1">
              <a:rPr lang="fr-FR" sz="1600" b="1" smtClean="0">
                <a:solidFill>
                  <a:schemeClr val="bg1"/>
                </a:solidFill>
              </a:rPr>
              <a:t>06/10/2019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2776134" y="6478913"/>
            <a:ext cx="6639733" cy="365125"/>
          </a:xfrm>
        </p:spPr>
        <p:txBody>
          <a:bodyPr/>
          <a:lstStyle/>
          <a:p>
            <a:r>
              <a:rPr lang="fr-FR" sz="1800" b="1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86347" y="6444611"/>
            <a:ext cx="2743200" cy="365125"/>
          </a:xfrm>
        </p:spPr>
        <p:txBody>
          <a:bodyPr/>
          <a:lstStyle/>
          <a:p>
            <a:fld id="{CC041978-6813-42F6-A8B2-30394028B0A7}" type="slidenum">
              <a:rPr lang="fr-FR" sz="1600" b="1" smtClean="0">
                <a:solidFill>
                  <a:schemeClr val="bg1"/>
                </a:solidFill>
              </a:rPr>
              <a:t>2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5259" y="437322"/>
            <a:ext cx="10754619" cy="59729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111811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89000"/>
              </a:schemeClr>
            </a:gs>
            <a:gs pos="92000">
              <a:srgbClr val="FFC000"/>
            </a:gs>
            <a:gs pos="100000">
              <a:schemeClr val="accent6">
                <a:lumMod val="50000"/>
              </a:schemeClr>
            </a:gs>
            <a:gs pos="85000">
              <a:schemeClr val="accent6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79422"/>
            <a:ext cx="2743200" cy="365125"/>
          </a:xfrm>
        </p:spPr>
        <p:txBody>
          <a:bodyPr/>
          <a:lstStyle/>
          <a:p>
            <a:fld id="{B45DCF44-24B9-4110-9377-3ADF1A89C3DB}" type="datetime1">
              <a:rPr lang="fr-FR" sz="1600" b="1" smtClean="0">
                <a:solidFill>
                  <a:schemeClr val="bg1"/>
                </a:solidFill>
              </a:rPr>
              <a:t>06/10/2019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2776134" y="6478913"/>
            <a:ext cx="6639733" cy="365125"/>
          </a:xfrm>
        </p:spPr>
        <p:txBody>
          <a:bodyPr/>
          <a:lstStyle/>
          <a:p>
            <a:r>
              <a:rPr lang="fr-FR" sz="1800" b="1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86347" y="6444611"/>
            <a:ext cx="2743200" cy="365125"/>
          </a:xfrm>
        </p:spPr>
        <p:txBody>
          <a:bodyPr/>
          <a:lstStyle/>
          <a:p>
            <a:fld id="{CC041978-6813-42F6-A8B2-30394028B0A7}" type="slidenum">
              <a:rPr lang="fr-FR" sz="1600" b="1" smtClean="0">
                <a:solidFill>
                  <a:schemeClr val="bg1"/>
                </a:solidFill>
              </a:rPr>
              <a:t>3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20" b="5425"/>
          <a:stretch/>
        </p:blipFill>
        <p:spPr>
          <a:xfrm>
            <a:off x="2721462" y="413865"/>
            <a:ext cx="6716265" cy="5996444"/>
          </a:xfrm>
          <a:prstGeom prst="rect">
            <a:avLst/>
          </a:prstGeom>
          <a:effectLst>
            <a:softEdge rad="127000"/>
          </a:effectLst>
        </p:spPr>
      </p:pic>
      <p:cxnSp>
        <p:nvCxnSpPr>
          <p:cNvPr id="8" name="Connecteur droit avec flèche 7"/>
          <p:cNvCxnSpPr/>
          <p:nvPr/>
        </p:nvCxnSpPr>
        <p:spPr>
          <a:xfrm>
            <a:off x="6096000" y="4094922"/>
            <a:ext cx="1444487" cy="477078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tangle 8"/>
          <p:cNvSpPr/>
          <p:nvPr/>
        </p:nvSpPr>
        <p:spPr>
          <a:xfrm>
            <a:off x="5516733" y="3502589"/>
            <a:ext cx="130151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err="1">
                <a:solidFill>
                  <a:srgbClr val="FF0000"/>
                </a:solidFill>
              </a:rPr>
              <a:t>Réallon</a:t>
            </a:r>
            <a:endParaRPr lang="fr-FR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9478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89000"/>
              </a:schemeClr>
            </a:gs>
            <a:gs pos="92000">
              <a:srgbClr val="FFC000"/>
            </a:gs>
            <a:gs pos="100000">
              <a:schemeClr val="accent6">
                <a:lumMod val="50000"/>
              </a:schemeClr>
            </a:gs>
            <a:gs pos="85000">
              <a:schemeClr val="accent6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79422"/>
            <a:ext cx="2743200" cy="365125"/>
          </a:xfrm>
        </p:spPr>
        <p:txBody>
          <a:bodyPr/>
          <a:lstStyle/>
          <a:p>
            <a:fld id="{BE10C882-0192-44CA-A824-1532D6E1A188}" type="datetime1">
              <a:rPr lang="fr-FR" sz="1600" b="1" smtClean="0">
                <a:solidFill>
                  <a:schemeClr val="bg1"/>
                </a:solidFill>
              </a:rPr>
              <a:t>06/10/2019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2776134" y="6478913"/>
            <a:ext cx="6639733" cy="365125"/>
          </a:xfrm>
        </p:spPr>
        <p:txBody>
          <a:bodyPr/>
          <a:lstStyle/>
          <a:p>
            <a:r>
              <a:rPr lang="fr-FR" sz="1800" b="1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86347" y="6444611"/>
            <a:ext cx="2743200" cy="365125"/>
          </a:xfrm>
        </p:spPr>
        <p:txBody>
          <a:bodyPr/>
          <a:lstStyle/>
          <a:p>
            <a:fld id="{CC041978-6813-42F6-A8B2-30394028B0A7}" type="slidenum">
              <a:rPr lang="fr-FR" sz="1600" b="1" smtClean="0">
                <a:solidFill>
                  <a:schemeClr val="bg1"/>
                </a:solidFill>
              </a:rPr>
              <a:t>4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642823" y="797510"/>
            <a:ext cx="8906354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 err="1">
                <a:solidFill>
                  <a:schemeClr val="bg1"/>
                </a:solidFill>
                <a:latin typeface="Edwardian Script ITC" panose="030303020407070D0804" pitchFamily="66" charset="0"/>
              </a:rPr>
              <a:t>Réallon</a:t>
            </a:r>
            <a:r>
              <a:rPr lang="fr-FR" sz="4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 (en occitan </a:t>
            </a:r>
            <a:r>
              <a:rPr lang="fr-FR" sz="4800" b="1" dirty="0" err="1">
                <a:solidFill>
                  <a:schemeClr val="bg1"/>
                </a:solidFill>
                <a:latin typeface="Edwardian Script ITC" panose="030303020407070D0804" pitchFamily="66" charset="0"/>
              </a:rPr>
              <a:t>Realon</a:t>
            </a:r>
            <a:r>
              <a:rPr lang="fr-FR" sz="4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) est une commune française située dans le département des Hautes-Alpes en région Provence-Alpes-Côte d'Azur.</a:t>
            </a:r>
          </a:p>
          <a:p>
            <a:endParaRPr lang="fr-FR" sz="4800" b="1" dirty="0">
              <a:solidFill>
                <a:schemeClr val="bg1"/>
              </a:solidFill>
              <a:latin typeface="Edwardian Script ITC" panose="030303020407070D0804" pitchFamily="66" charset="0"/>
            </a:endParaRPr>
          </a:p>
          <a:p>
            <a:r>
              <a:rPr lang="fr-FR" sz="4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Ses habitants s'appellent les </a:t>
            </a:r>
            <a:r>
              <a:rPr lang="fr-FR" sz="4800" b="1" dirty="0" err="1">
                <a:solidFill>
                  <a:schemeClr val="bg1"/>
                </a:solidFill>
                <a:latin typeface="Edwardian Script ITC" panose="030303020407070D0804" pitchFamily="66" charset="0"/>
              </a:rPr>
              <a:t>Réallonnais</a:t>
            </a:r>
            <a:r>
              <a:rPr lang="fr-FR" sz="4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 mais on les connaît parfois sous le sobriquet </a:t>
            </a:r>
            <a:r>
              <a:rPr lang="fr-FR" sz="4800" b="1" dirty="0" err="1">
                <a:solidFill>
                  <a:schemeClr val="bg1"/>
                </a:solidFill>
                <a:latin typeface="Edwardian Script ITC" panose="030303020407070D0804" pitchFamily="66" charset="0"/>
              </a:rPr>
              <a:t>Traffans</a:t>
            </a:r>
            <a:r>
              <a:rPr lang="fr-FR" sz="4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 selon des sources </a:t>
            </a:r>
            <a:r>
              <a:rPr lang="fr-FR" sz="4800" b="1" dirty="0" smtClean="0">
                <a:solidFill>
                  <a:schemeClr val="bg1"/>
                </a:solidFill>
                <a:latin typeface="Edwardian Script ITC" panose="030303020407070D0804" pitchFamily="66" charset="0"/>
              </a:rPr>
              <a:t>locales</a:t>
            </a:r>
            <a:endParaRPr lang="fr-FR" sz="4800" b="1" dirty="0">
              <a:solidFill>
                <a:schemeClr val="bg1"/>
              </a:solidFill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57431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89000"/>
              </a:schemeClr>
            </a:gs>
            <a:gs pos="92000">
              <a:srgbClr val="FFC000"/>
            </a:gs>
            <a:gs pos="100000">
              <a:schemeClr val="accent6">
                <a:lumMod val="50000"/>
              </a:schemeClr>
            </a:gs>
            <a:gs pos="85000">
              <a:schemeClr val="accent6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79422"/>
            <a:ext cx="2743200" cy="365125"/>
          </a:xfrm>
        </p:spPr>
        <p:txBody>
          <a:bodyPr/>
          <a:lstStyle/>
          <a:p>
            <a:fld id="{5FABDB5B-EF59-4DF2-8F6C-9EF368C5C931}" type="datetime1">
              <a:rPr lang="fr-FR" sz="1600" b="1" smtClean="0">
                <a:solidFill>
                  <a:schemeClr val="bg1"/>
                </a:solidFill>
              </a:rPr>
              <a:t>06/10/2019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2776134" y="6478913"/>
            <a:ext cx="6639733" cy="365125"/>
          </a:xfrm>
        </p:spPr>
        <p:txBody>
          <a:bodyPr/>
          <a:lstStyle/>
          <a:p>
            <a:r>
              <a:rPr lang="fr-FR" sz="1800" b="1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86347" y="6444611"/>
            <a:ext cx="2743200" cy="365125"/>
          </a:xfrm>
        </p:spPr>
        <p:txBody>
          <a:bodyPr/>
          <a:lstStyle/>
          <a:p>
            <a:fld id="{CC041978-6813-42F6-A8B2-30394028B0A7}" type="slidenum">
              <a:rPr lang="fr-FR" sz="1600" b="1" smtClean="0">
                <a:solidFill>
                  <a:schemeClr val="bg1"/>
                </a:solidFill>
              </a:rPr>
              <a:t>5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0533" y="980661"/>
            <a:ext cx="10605301" cy="48900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595202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89000"/>
              </a:schemeClr>
            </a:gs>
            <a:gs pos="92000">
              <a:srgbClr val="FFC000"/>
            </a:gs>
            <a:gs pos="100000">
              <a:schemeClr val="accent6">
                <a:lumMod val="50000"/>
              </a:schemeClr>
            </a:gs>
            <a:gs pos="85000">
              <a:schemeClr val="accent6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79422"/>
            <a:ext cx="2743200" cy="365125"/>
          </a:xfrm>
        </p:spPr>
        <p:txBody>
          <a:bodyPr/>
          <a:lstStyle/>
          <a:p>
            <a:fld id="{B54D5A51-3768-49F2-B203-8E9DA19095A5}" type="datetime1">
              <a:rPr lang="fr-FR" sz="1600" b="1" smtClean="0">
                <a:solidFill>
                  <a:schemeClr val="bg1"/>
                </a:solidFill>
              </a:rPr>
              <a:t>06/10/2019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2776134" y="6478913"/>
            <a:ext cx="6639733" cy="365125"/>
          </a:xfrm>
        </p:spPr>
        <p:txBody>
          <a:bodyPr/>
          <a:lstStyle/>
          <a:p>
            <a:r>
              <a:rPr lang="fr-FR" sz="1800" b="1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86347" y="6444611"/>
            <a:ext cx="2743200" cy="365125"/>
          </a:xfrm>
        </p:spPr>
        <p:txBody>
          <a:bodyPr/>
          <a:lstStyle/>
          <a:p>
            <a:fld id="{CC041978-6813-42F6-A8B2-30394028B0A7}" type="slidenum">
              <a:rPr lang="fr-FR" sz="1600" b="1" smtClean="0">
                <a:solidFill>
                  <a:schemeClr val="bg1"/>
                </a:solidFill>
              </a:rPr>
              <a:t>6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7219" y="408852"/>
            <a:ext cx="10737561" cy="60352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701676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89000"/>
              </a:schemeClr>
            </a:gs>
            <a:gs pos="92000">
              <a:srgbClr val="FFC000"/>
            </a:gs>
            <a:gs pos="100000">
              <a:schemeClr val="accent6">
                <a:lumMod val="50000"/>
              </a:schemeClr>
            </a:gs>
            <a:gs pos="85000">
              <a:schemeClr val="accent6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79422"/>
            <a:ext cx="2743200" cy="365125"/>
          </a:xfrm>
        </p:spPr>
        <p:txBody>
          <a:bodyPr/>
          <a:lstStyle/>
          <a:p>
            <a:fld id="{773C0E62-FCA7-47F7-A487-6C9CEBD915A7}" type="datetime1">
              <a:rPr lang="fr-FR" sz="1600" b="1" smtClean="0">
                <a:solidFill>
                  <a:schemeClr val="bg1"/>
                </a:solidFill>
              </a:rPr>
              <a:t>06/10/2019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2776134" y="6478913"/>
            <a:ext cx="6639733" cy="365125"/>
          </a:xfrm>
        </p:spPr>
        <p:txBody>
          <a:bodyPr/>
          <a:lstStyle/>
          <a:p>
            <a:r>
              <a:rPr lang="fr-FR" sz="1800" b="1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86347" y="6444611"/>
            <a:ext cx="2743200" cy="365125"/>
          </a:xfrm>
        </p:spPr>
        <p:txBody>
          <a:bodyPr/>
          <a:lstStyle/>
          <a:p>
            <a:fld id="{CC041978-6813-42F6-A8B2-30394028B0A7}" type="slidenum">
              <a:rPr lang="fr-FR" sz="1600" b="1" smtClean="0">
                <a:solidFill>
                  <a:schemeClr val="bg1"/>
                </a:solidFill>
              </a:rPr>
              <a:t>7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24262" y="497210"/>
            <a:ext cx="8867275" cy="591440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02973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89000"/>
              </a:schemeClr>
            </a:gs>
            <a:gs pos="92000">
              <a:srgbClr val="FFC000"/>
            </a:gs>
            <a:gs pos="100000">
              <a:schemeClr val="accent6">
                <a:lumMod val="50000"/>
              </a:schemeClr>
            </a:gs>
            <a:gs pos="85000">
              <a:schemeClr val="accent6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79422"/>
            <a:ext cx="2743200" cy="365125"/>
          </a:xfrm>
        </p:spPr>
        <p:txBody>
          <a:bodyPr/>
          <a:lstStyle/>
          <a:p>
            <a:fld id="{24FC1F6E-AFC9-4AA5-A889-9E30D6111FB2}" type="datetime1">
              <a:rPr lang="fr-FR" sz="1600" b="1" smtClean="0">
                <a:solidFill>
                  <a:schemeClr val="bg1"/>
                </a:solidFill>
              </a:rPr>
              <a:t>06/10/2019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2776134" y="6478913"/>
            <a:ext cx="6639733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86347" y="6444611"/>
            <a:ext cx="2743200" cy="365125"/>
          </a:xfrm>
        </p:spPr>
        <p:txBody>
          <a:bodyPr/>
          <a:lstStyle/>
          <a:p>
            <a:fld id="{CC041978-6813-42F6-A8B2-30394028B0A7}" type="slidenum">
              <a:rPr lang="fr-FR" sz="1600" b="1" smtClean="0">
                <a:solidFill>
                  <a:schemeClr val="bg1"/>
                </a:solidFill>
              </a:rPr>
              <a:t>8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96482" y="541421"/>
            <a:ext cx="8799036" cy="58688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515232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89000"/>
              </a:schemeClr>
            </a:gs>
            <a:gs pos="92000">
              <a:srgbClr val="FFC000"/>
            </a:gs>
            <a:gs pos="100000">
              <a:schemeClr val="accent6">
                <a:lumMod val="50000"/>
              </a:schemeClr>
            </a:gs>
            <a:gs pos="85000">
              <a:schemeClr val="accent6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79422"/>
            <a:ext cx="2743200" cy="365125"/>
          </a:xfrm>
        </p:spPr>
        <p:txBody>
          <a:bodyPr/>
          <a:lstStyle/>
          <a:p>
            <a:fld id="{38A80B56-9C81-40A2-BB3B-E9E262C09C6F}" type="datetime1">
              <a:rPr lang="fr-FR" sz="1600" b="1" smtClean="0">
                <a:solidFill>
                  <a:schemeClr val="bg1"/>
                </a:solidFill>
              </a:rPr>
              <a:t>06/10/2019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2776134" y="6478913"/>
            <a:ext cx="6639733" cy="365125"/>
          </a:xfrm>
        </p:spPr>
        <p:txBody>
          <a:bodyPr/>
          <a:lstStyle/>
          <a:p>
            <a:r>
              <a:rPr lang="fr-FR" sz="1800" b="1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86347" y="6444611"/>
            <a:ext cx="2743200" cy="365125"/>
          </a:xfrm>
        </p:spPr>
        <p:txBody>
          <a:bodyPr/>
          <a:lstStyle/>
          <a:p>
            <a:fld id="{CC041978-6813-42F6-A8B2-30394028B0A7}" type="slidenum">
              <a:rPr lang="fr-FR" sz="1600" b="1" smtClean="0">
                <a:solidFill>
                  <a:schemeClr val="bg1"/>
                </a:solidFill>
              </a:rPr>
              <a:t>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48326" y="513260"/>
            <a:ext cx="8819148" cy="588230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170648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89000"/>
              </a:schemeClr>
            </a:gs>
            <a:gs pos="92000">
              <a:srgbClr val="FFC000"/>
            </a:gs>
            <a:gs pos="100000">
              <a:schemeClr val="accent6">
                <a:lumMod val="50000"/>
              </a:schemeClr>
            </a:gs>
            <a:gs pos="85000">
              <a:schemeClr val="accent6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79422"/>
            <a:ext cx="2743200" cy="365125"/>
          </a:xfrm>
        </p:spPr>
        <p:txBody>
          <a:bodyPr/>
          <a:lstStyle/>
          <a:p>
            <a:fld id="{E06E1B87-66B9-4AAF-938E-BE52889D065B}" type="datetime1">
              <a:rPr lang="fr-FR" sz="1600" b="1" smtClean="0">
                <a:solidFill>
                  <a:schemeClr val="bg1"/>
                </a:solidFill>
              </a:rPr>
              <a:t>06/10/2019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2776134" y="6478913"/>
            <a:ext cx="6639733" cy="365125"/>
          </a:xfrm>
        </p:spPr>
        <p:txBody>
          <a:bodyPr/>
          <a:lstStyle/>
          <a:p>
            <a:r>
              <a:rPr lang="fr-FR" sz="1800" b="1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86347" y="6444611"/>
            <a:ext cx="2743200" cy="365125"/>
          </a:xfrm>
        </p:spPr>
        <p:txBody>
          <a:bodyPr/>
          <a:lstStyle/>
          <a:p>
            <a:fld id="{CC041978-6813-42F6-A8B2-30394028B0A7}" type="slidenum">
              <a:rPr lang="fr-FR" sz="1600" b="1" smtClean="0">
                <a:solidFill>
                  <a:schemeClr val="bg1"/>
                </a:solidFill>
              </a:rPr>
              <a:t>10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17558" y="493294"/>
            <a:ext cx="7892715" cy="59195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95216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89000"/>
              </a:schemeClr>
            </a:gs>
            <a:gs pos="92000">
              <a:srgbClr val="FFC000"/>
            </a:gs>
            <a:gs pos="100000">
              <a:schemeClr val="accent6">
                <a:lumMod val="50000"/>
              </a:schemeClr>
            </a:gs>
            <a:gs pos="85000">
              <a:schemeClr val="accent6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79422"/>
            <a:ext cx="2743200" cy="365125"/>
          </a:xfrm>
        </p:spPr>
        <p:txBody>
          <a:bodyPr/>
          <a:lstStyle/>
          <a:p>
            <a:fld id="{ACAFFB04-D8DF-463F-9C7F-8730E4C10992}" type="datetime1">
              <a:rPr lang="fr-FR" sz="1600" b="1" smtClean="0">
                <a:solidFill>
                  <a:schemeClr val="bg1"/>
                </a:solidFill>
              </a:rPr>
              <a:t>06/10/2019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2776134" y="6478913"/>
            <a:ext cx="6639733" cy="365125"/>
          </a:xfrm>
        </p:spPr>
        <p:txBody>
          <a:bodyPr/>
          <a:lstStyle/>
          <a:p>
            <a:r>
              <a:rPr lang="fr-FR" sz="1800" b="1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86347" y="6444611"/>
            <a:ext cx="2743200" cy="365125"/>
          </a:xfrm>
        </p:spPr>
        <p:txBody>
          <a:bodyPr/>
          <a:lstStyle/>
          <a:p>
            <a:fld id="{CC041978-6813-42F6-A8B2-30394028B0A7}" type="slidenum">
              <a:rPr lang="fr-FR" sz="1600" b="1" smtClean="0">
                <a:solidFill>
                  <a:schemeClr val="bg1"/>
                </a:solidFill>
              </a:rPr>
              <a:t>11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3053" y="469231"/>
            <a:ext cx="9901795" cy="594107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653101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89000"/>
              </a:schemeClr>
            </a:gs>
            <a:gs pos="92000">
              <a:srgbClr val="FFC000"/>
            </a:gs>
            <a:gs pos="100000">
              <a:schemeClr val="accent6">
                <a:lumMod val="50000"/>
              </a:schemeClr>
            </a:gs>
            <a:gs pos="85000">
              <a:schemeClr val="accent6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79422"/>
            <a:ext cx="2743200" cy="365125"/>
          </a:xfrm>
        </p:spPr>
        <p:txBody>
          <a:bodyPr/>
          <a:lstStyle/>
          <a:p>
            <a:fld id="{1F3E9A16-852C-4871-BBDD-17B77B2B14CA}" type="datetime1">
              <a:rPr lang="fr-FR" sz="1600" b="1" smtClean="0">
                <a:solidFill>
                  <a:schemeClr val="bg1"/>
                </a:solidFill>
              </a:rPr>
              <a:t>06/10/2019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2776134" y="6478913"/>
            <a:ext cx="6639733" cy="365125"/>
          </a:xfrm>
        </p:spPr>
        <p:txBody>
          <a:bodyPr/>
          <a:lstStyle/>
          <a:p>
            <a:r>
              <a:rPr lang="fr-FR" sz="1800" b="1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86347" y="6444611"/>
            <a:ext cx="2743200" cy="365125"/>
          </a:xfrm>
        </p:spPr>
        <p:txBody>
          <a:bodyPr/>
          <a:lstStyle/>
          <a:p>
            <a:fld id="{CC041978-6813-42F6-A8B2-30394028B0A7}" type="slidenum">
              <a:rPr lang="fr-FR" sz="1600" b="1" smtClean="0">
                <a:solidFill>
                  <a:schemeClr val="bg1"/>
                </a:solidFill>
              </a:rPr>
              <a:t>12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6137" y="383872"/>
            <a:ext cx="9095873" cy="605289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891166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89000"/>
              </a:schemeClr>
            </a:gs>
            <a:gs pos="92000">
              <a:srgbClr val="FFC000"/>
            </a:gs>
            <a:gs pos="100000">
              <a:schemeClr val="accent6">
                <a:lumMod val="50000"/>
              </a:schemeClr>
            </a:gs>
            <a:gs pos="85000">
              <a:schemeClr val="accent6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79422"/>
            <a:ext cx="2743200" cy="365125"/>
          </a:xfrm>
        </p:spPr>
        <p:txBody>
          <a:bodyPr/>
          <a:lstStyle/>
          <a:p>
            <a:fld id="{F411FC40-87CA-4992-A19E-8B0B444D9DE3}" type="datetime1">
              <a:rPr lang="fr-FR" sz="1600" b="1" smtClean="0">
                <a:solidFill>
                  <a:schemeClr val="bg1"/>
                </a:solidFill>
              </a:rPr>
              <a:t>06/10/2019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2776134" y="6478913"/>
            <a:ext cx="6639733" cy="365125"/>
          </a:xfrm>
        </p:spPr>
        <p:txBody>
          <a:bodyPr/>
          <a:lstStyle/>
          <a:p>
            <a:r>
              <a:rPr lang="fr-FR" sz="1800" b="1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86347" y="6444611"/>
            <a:ext cx="2743200" cy="365125"/>
          </a:xfrm>
        </p:spPr>
        <p:txBody>
          <a:bodyPr/>
          <a:lstStyle/>
          <a:p>
            <a:fld id="{CC041978-6813-42F6-A8B2-30394028B0A7}" type="slidenum">
              <a:rPr lang="fr-FR" sz="1600" b="1" smtClean="0">
                <a:solidFill>
                  <a:schemeClr val="bg1"/>
                </a:solidFill>
              </a:rPr>
              <a:t>13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3035" t="-615" r="12935" b="989"/>
          <a:stretch/>
        </p:blipFill>
        <p:spPr>
          <a:xfrm>
            <a:off x="1764632" y="387058"/>
            <a:ext cx="8662736" cy="60575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931007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89000"/>
              </a:schemeClr>
            </a:gs>
            <a:gs pos="92000">
              <a:srgbClr val="FFC000"/>
            </a:gs>
            <a:gs pos="100000">
              <a:schemeClr val="accent6">
                <a:lumMod val="50000"/>
              </a:schemeClr>
            </a:gs>
            <a:gs pos="85000">
              <a:schemeClr val="accent6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79422"/>
            <a:ext cx="2743200" cy="365125"/>
          </a:xfrm>
        </p:spPr>
        <p:txBody>
          <a:bodyPr/>
          <a:lstStyle/>
          <a:p>
            <a:fld id="{B54D5A51-3768-49F2-B203-8E9DA19095A5}" type="datetime1">
              <a:rPr lang="fr-FR" sz="1600" b="1" smtClean="0">
                <a:solidFill>
                  <a:schemeClr val="bg1"/>
                </a:solidFill>
              </a:rPr>
              <a:t>06/10/2019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2776134" y="6478913"/>
            <a:ext cx="6639733" cy="365125"/>
          </a:xfrm>
        </p:spPr>
        <p:txBody>
          <a:bodyPr/>
          <a:lstStyle/>
          <a:p>
            <a:r>
              <a:rPr lang="fr-FR" sz="1800" b="1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86347" y="6444611"/>
            <a:ext cx="2743200" cy="365125"/>
          </a:xfrm>
        </p:spPr>
        <p:txBody>
          <a:bodyPr/>
          <a:lstStyle/>
          <a:p>
            <a:fld id="{CC041978-6813-42F6-A8B2-30394028B0A7}" type="slidenum">
              <a:rPr lang="fr-FR" sz="1600" b="1" smtClean="0">
                <a:solidFill>
                  <a:schemeClr val="bg1"/>
                </a:solidFill>
              </a:rPr>
              <a:t>14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12232" y="458537"/>
            <a:ext cx="8939463" cy="595964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332450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89000"/>
              </a:schemeClr>
            </a:gs>
            <a:gs pos="92000">
              <a:srgbClr val="FFC000"/>
            </a:gs>
            <a:gs pos="100000">
              <a:schemeClr val="accent6">
                <a:lumMod val="50000"/>
              </a:schemeClr>
            </a:gs>
            <a:gs pos="85000">
              <a:schemeClr val="accent6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79422"/>
            <a:ext cx="2743200" cy="365125"/>
          </a:xfrm>
        </p:spPr>
        <p:txBody>
          <a:bodyPr/>
          <a:lstStyle/>
          <a:p>
            <a:fld id="{B54D5A51-3768-49F2-B203-8E9DA19095A5}" type="datetime1">
              <a:rPr lang="fr-FR" sz="1600" b="1" smtClean="0">
                <a:solidFill>
                  <a:schemeClr val="bg1"/>
                </a:solidFill>
              </a:rPr>
              <a:t>06/10/2019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2776134" y="6478913"/>
            <a:ext cx="6639733" cy="365125"/>
          </a:xfrm>
        </p:spPr>
        <p:txBody>
          <a:bodyPr/>
          <a:lstStyle/>
          <a:p>
            <a:r>
              <a:rPr lang="fr-FR" sz="1800" b="1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86347" y="6444611"/>
            <a:ext cx="2743200" cy="365125"/>
          </a:xfrm>
        </p:spPr>
        <p:txBody>
          <a:bodyPr/>
          <a:lstStyle/>
          <a:p>
            <a:fld id="{CC041978-6813-42F6-A8B2-30394028B0A7}" type="slidenum">
              <a:rPr lang="fr-FR" sz="1600" b="1" smtClean="0">
                <a:solidFill>
                  <a:schemeClr val="bg1"/>
                </a:solidFill>
              </a:rPr>
              <a:t>15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60" b="6584"/>
          <a:stretch/>
        </p:blipFill>
        <p:spPr>
          <a:xfrm>
            <a:off x="1290045" y="462176"/>
            <a:ext cx="9611909" cy="59824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575036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89000"/>
              </a:schemeClr>
            </a:gs>
            <a:gs pos="92000">
              <a:srgbClr val="FFC000"/>
            </a:gs>
            <a:gs pos="100000">
              <a:schemeClr val="accent6">
                <a:lumMod val="50000"/>
              </a:schemeClr>
            </a:gs>
            <a:gs pos="85000">
              <a:schemeClr val="accent6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79422"/>
            <a:ext cx="2743200" cy="365125"/>
          </a:xfrm>
        </p:spPr>
        <p:txBody>
          <a:bodyPr/>
          <a:lstStyle/>
          <a:p>
            <a:fld id="{B54D5A51-3768-49F2-B203-8E9DA19095A5}" type="datetime1">
              <a:rPr lang="fr-FR" sz="1600" b="1" smtClean="0">
                <a:solidFill>
                  <a:schemeClr val="bg1"/>
                </a:solidFill>
              </a:rPr>
              <a:t>06/10/2019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2776134" y="6478913"/>
            <a:ext cx="6639733" cy="365125"/>
          </a:xfrm>
        </p:spPr>
        <p:txBody>
          <a:bodyPr/>
          <a:lstStyle/>
          <a:p>
            <a:r>
              <a:rPr lang="fr-FR" sz="1800" b="1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86347" y="6444611"/>
            <a:ext cx="2743200" cy="365125"/>
          </a:xfrm>
        </p:spPr>
        <p:txBody>
          <a:bodyPr/>
          <a:lstStyle/>
          <a:p>
            <a:fld id="{CC041978-6813-42F6-A8B2-30394028B0A7}" type="slidenum">
              <a:rPr lang="fr-FR" sz="1600" b="1" smtClean="0">
                <a:solidFill>
                  <a:schemeClr val="bg1"/>
                </a:solidFill>
              </a:rPr>
              <a:t>16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24036" y="514684"/>
            <a:ext cx="8843438" cy="58956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722491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89000"/>
              </a:schemeClr>
            </a:gs>
            <a:gs pos="92000">
              <a:srgbClr val="FFC000"/>
            </a:gs>
            <a:gs pos="100000">
              <a:schemeClr val="accent6">
                <a:lumMod val="50000"/>
              </a:schemeClr>
            </a:gs>
            <a:gs pos="85000">
              <a:schemeClr val="accent6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8365" y="516835"/>
            <a:ext cx="11027785" cy="5893474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2862" y="1612341"/>
            <a:ext cx="5980694" cy="4797968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79422"/>
            <a:ext cx="2743200" cy="365125"/>
          </a:xfrm>
        </p:spPr>
        <p:txBody>
          <a:bodyPr/>
          <a:lstStyle/>
          <a:p>
            <a:fld id="{21E9A139-C0A9-401E-9F1D-2CF0BD78C479}" type="datetime1">
              <a:rPr lang="fr-FR" sz="1600" b="1" smtClean="0">
                <a:solidFill>
                  <a:schemeClr val="bg1"/>
                </a:solidFill>
              </a:rPr>
              <a:t>06/10/2019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2776134" y="6478913"/>
            <a:ext cx="6639733" cy="365125"/>
          </a:xfrm>
        </p:spPr>
        <p:txBody>
          <a:bodyPr/>
          <a:lstStyle/>
          <a:p>
            <a:r>
              <a:rPr lang="fr-FR" sz="1800" b="1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86347" y="6444611"/>
            <a:ext cx="2743200" cy="365125"/>
          </a:xfrm>
        </p:spPr>
        <p:txBody>
          <a:bodyPr/>
          <a:lstStyle/>
          <a:p>
            <a:fld id="{CC041978-6813-42F6-A8B2-30394028B0A7}" type="slidenum">
              <a:rPr lang="fr-FR" sz="1600" b="1" smtClean="0">
                <a:solidFill>
                  <a:schemeClr val="bg1"/>
                </a:solidFill>
              </a:rPr>
              <a:t>17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623959" y="2289373"/>
            <a:ext cx="901850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800" b="1" dirty="0" smtClean="0">
                <a:solidFill>
                  <a:schemeClr val="bg1"/>
                </a:solidFill>
                <a:latin typeface="Edwardian Script ITC" panose="030303020407070D0804" pitchFamily="66" charset="0"/>
              </a:rPr>
              <a:t>              </a:t>
            </a:r>
          </a:p>
          <a:p>
            <a:r>
              <a:rPr lang="fr-FR" sz="8800" b="1" dirty="0" smtClean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latin typeface="Edwardian Script ITC" panose="030303020407070D0804" pitchFamily="66" charset="0"/>
              </a:rPr>
              <a:t>       C’était </a:t>
            </a:r>
            <a:r>
              <a:rPr lang="fr-FR" sz="8800" b="1" dirty="0" err="1" smtClean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latin typeface="Edwardian Script ITC" panose="030303020407070D0804" pitchFamily="66" charset="0"/>
              </a:rPr>
              <a:t>Reallon</a:t>
            </a:r>
            <a:endParaRPr lang="fr-FR" sz="8800" b="1" dirty="0" smtClean="0">
              <a:ln>
                <a:solidFill>
                  <a:srgbClr val="FFFF00"/>
                </a:solidFill>
              </a:ln>
              <a:solidFill>
                <a:schemeClr val="bg1"/>
              </a:solidFill>
              <a:latin typeface="Edwardian Script ITC" panose="030303020407070D0804" pitchFamily="66" charset="0"/>
            </a:endParaRPr>
          </a:p>
          <a:p>
            <a:r>
              <a:rPr lang="fr-FR" sz="8800" b="1" dirty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latin typeface="Edwardian Script ITC" panose="030303020407070D0804" pitchFamily="66" charset="0"/>
              </a:rPr>
              <a:t>          Par Lande</a:t>
            </a:r>
            <a:endParaRPr lang="fr-FR" sz="8800" b="1" dirty="0">
              <a:ln>
                <a:solidFill>
                  <a:srgbClr val="FFFF00"/>
                </a:solidFill>
              </a:ln>
              <a:solidFill>
                <a:schemeClr val="bg1"/>
              </a:solidFill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66935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143</TotalTime>
  <Words>328</Words>
  <Application>Microsoft Office PowerPoint</Application>
  <PresentationFormat>Grand écran</PresentationFormat>
  <Paragraphs>78</Paragraphs>
  <Slides>17</Slides>
  <Notes>17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2" baseType="lpstr">
      <vt:lpstr>Arial</vt:lpstr>
      <vt:lpstr>Calibri</vt:lpstr>
      <vt:lpstr>Calibri Light</vt:lpstr>
      <vt:lpstr>Edwardian Script ITC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27</cp:revision>
  <dcterms:created xsi:type="dcterms:W3CDTF">2019-07-29T16:48:29Z</dcterms:created>
  <dcterms:modified xsi:type="dcterms:W3CDTF">2019-10-06T13:28:17Z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