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8" r:id="rId7"/>
    <p:sldId id="264" r:id="rId8"/>
    <p:sldId id="266" r:id="rId9"/>
    <p:sldId id="261" r:id="rId10"/>
    <p:sldId id="262" r:id="rId11"/>
    <p:sldId id="263" r:id="rId12"/>
    <p:sldId id="265" r:id="rId13"/>
    <p:sldId id="267" r:id="rId14"/>
    <p:sldId id="270" r:id="rId15"/>
    <p:sldId id="271" r:id="rId16"/>
    <p:sldId id="272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ioV/kLKCLE8u51vPhQoAA==" hashData="MuOvq5YUqdmZQZpokPQ3CCYuoOUCE2PmeKYPS/9Xhk70fTowoVJHAB7CIlxdJ2/9RY/AJWnFb2Efn67dQbHj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1518E-2573-489E-BBC7-086CEC49A89F}" type="datetimeFigureOut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1E8D8-FF6D-4F20-8936-41CE7366C8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2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64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713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978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50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434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2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74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20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28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4295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652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181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675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51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48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906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39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9471-C9FE-4BB4-B113-848B03AD5C58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2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3BA0A-FDBC-4484-B6EA-1D6F3FD12A9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8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54E48-3B9C-4DA2-A474-A2533B84784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32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0BEC-234C-441A-909D-00C0CB460138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11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DD473-E5D3-4FB8-951A-7F9A49D1519A}" type="datetime1">
              <a:rPr lang="fr-FR" smtClean="0"/>
              <a:t>06/10/2019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5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A419C-8FD4-43F8-BBC6-D9651206C0F1}" type="datetime1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B416-8EDF-4528-99A4-CEF6C7A2DE09}" type="datetime1">
              <a:rPr lang="fr-FR" smtClean="0"/>
              <a:t>06/10/2019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31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E9B2-8A1A-4882-9494-1617E3DCBBA4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9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22C4-A416-45E5-A144-9578451BBC62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59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BB3C-78CB-4D68-A28D-9D2627ED2FB0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72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4C68-C1D6-4D13-AA0C-82CAD75FCAD3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25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7483-8CC7-4D90-AE34-34B4D92E900A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9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6750" y="2341080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°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3          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8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482050_Karaagopyan_001.wav"/>
          </p:stSnd>
        </p:sndAc>
      </p:transition>
    </mc:Choice>
    <mc:Fallback>
      <p:transition spd="slow" advTm="11000">
        <p:fade/>
        <p:sndAc>
          <p:stSnd loop="1">
            <p:snd r:embed="rId3" name="482050_Karaagopya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670F9C5-027C-4089-BBD7-F81B2515A5DD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59" y="437322"/>
            <a:ext cx="10754619" cy="5972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118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45DCF44-24B9-4110-9377-3ADF1A89C3D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0" b="5425"/>
          <a:stretch/>
        </p:blipFill>
        <p:spPr>
          <a:xfrm>
            <a:off x="2721462" y="413865"/>
            <a:ext cx="6716265" cy="5996444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8" name="Connecteur droit avec flèche 7"/>
          <p:cNvCxnSpPr/>
          <p:nvPr/>
        </p:nvCxnSpPr>
        <p:spPr>
          <a:xfrm>
            <a:off x="6096000" y="4094922"/>
            <a:ext cx="1444487" cy="4770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516733" y="3502589"/>
            <a:ext cx="1301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Réallon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7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E10C882-0192-44CA-A824-1532D6E1A188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2823" y="797510"/>
            <a:ext cx="89063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(en occitan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Realon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est une commune française située dans le département des Hautes-Alpes en région Provence-Alpes-Côte d'Azur.</a:t>
            </a:r>
          </a:p>
          <a:p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Ses habitants s'appellent les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Réallonnais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mais on les connaît parfois sous le sobriquet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Traffans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selon des sources </a:t>
            </a:r>
            <a:r>
              <a:rPr lang="fr-FR" sz="4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locales</a:t>
            </a:r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74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5FABDB5B-EF59-4DF2-8F6C-9EF368C5C931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33" y="980661"/>
            <a:ext cx="10605301" cy="489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19" y="408852"/>
            <a:ext cx="10737561" cy="6035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016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E06E1B87-66B9-4AAF-938E-BE52889D065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76237"/>
            <a:ext cx="9144000" cy="6105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5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73C0E62-FCA7-47F7-A487-6C9CEBD915A7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6197" y="402176"/>
            <a:ext cx="5139605" cy="6042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9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ACAFFB04-D8DF-463F-9C7F-8730E4C1099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011" y="375370"/>
            <a:ext cx="6906126" cy="6058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531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4FC1F6E-AFC9-4AA5-A889-9E30D6111FB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389" y="404281"/>
            <a:ext cx="8963527" cy="5971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152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38A80B56-9C81-40A2-BB3B-E9E262C09C6F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599" y="455155"/>
            <a:ext cx="9444789" cy="5950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06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1F3E9A16-852C-4871-BBDD-17B77B2B14CA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780" y="440963"/>
            <a:ext cx="10638474" cy="600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411FC40-87CA-4992-A19E-8B0B444D9DE3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442160"/>
            <a:ext cx="10567737" cy="5944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31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358" y="395166"/>
            <a:ext cx="8975558" cy="5997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32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717" y="480447"/>
            <a:ext cx="10569403" cy="5964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0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5"/>
          <a:stretch/>
        </p:blipFill>
        <p:spPr>
          <a:xfrm>
            <a:off x="838200" y="464948"/>
            <a:ext cx="10460064" cy="5966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224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3959" y="2289373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</a:p>
          <a:p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C’était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69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328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2019-07-29T16:48:29Z</dcterms:created>
  <dcterms:modified xsi:type="dcterms:W3CDTF">2019-10-06T13:16:04Z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