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8" r:id="rId7"/>
    <p:sldId id="266" r:id="rId8"/>
    <p:sldId id="261" r:id="rId9"/>
    <p:sldId id="262" r:id="rId10"/>
    <p:sldId id="263" r:id="rId11"/>
    <p:sldId id="264" r:id="rId12"/>
    <p:sldId id="265" r:id="rId13"/>
    <p:sldId id="267" r:id="rId14"/>
    <p:sldId id="270" r:id="rId15"/>
    <p:sldId id="271" r:id="rId16"/>
    <p:sldId id="272" r:id="rId17"/>
    <p:sldId id="274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pcREkqhiOc+5i1TpPRomQ==" hashData="bwBEPMkLM+OgtogU5f0SlWL3yhgrbEmj+IL6h/nC/XwWSqt+ugJ0i7zsRAFTrZigNGZyLbQt2l/IMinL5gSCx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1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41518E-2573-489E-BBC7-086CEC49A89F}" type="datetimeFigureOut">
              <a:rPr lang="fr-FR" smtClean="0"/>
              <a:t>06/10/2019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61E8D8-FF6D-4F20-8936-41CE7366C8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5293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6470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2713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9780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0550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84344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2257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9200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42828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84295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68652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50740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1818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56758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35102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4894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69066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398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C9471-C9FE-4BB4-B113-848B03AD5C58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299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3BA0A-FDBC-4484-B6EA-1D6F3FD12A9D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7842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54E48-3B9C-4DA2-A474-A2533B84784D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327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F0BEC-234C-441A-909D-00C0CB460138}" type="datetime1">
              <a:rPr lang="fr-FR" smtClean="0"/>
              <a:t>06/10/2019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0110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DD473-E5D3-4FB8-951A-7F9A49D1519A}" type="datetime1">
              <a:rPr lang="fr-FR" smtClean="0"/>
              <a:t>06/10/2019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156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A419C-8FD4-43F8-BBC6-D9651206C0F1}" type="datetime1">
              <a:rPr lang="fr-FR" smtClean="0"/>
              <a:t>06/10/2019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5504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DB416-8EDF-4528-99A4-CEF6C7A2DE09}" type="datetime1">
              <a:rPr lang="fr-FR" smtClean="0"/>
              <a:t>06/10/2019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31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7E9B2-8A1A-4882-9494-1617E3DCBBA4}" type="datetime1">
              <a:rPr lang="fr-FR" smtClean="0"/>
              <a:t>06/10/2019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3897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122C4-A416-45E5-A144-9578451BBC62}" type="datetime1">
              <a:rPr lang="fr-FR" smtClean="0"/>
              <a:t>06/10/2019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4595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4BB3C-78CB-4D68-A28D-9D2627ED2FB0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722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4C68-C1D6-4D13-AA0C-82CAD75FCAD3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3258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37483-8CC7-4D90-AE34-34B4D92E900A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099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365" y="516835"/>
            <a:ext cx="11027785" cy="589347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2862" y="1612341"/>
            <a:ext cx="5980694" cy="4797968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21E9A139-C0A9-401E-9F1D-2CF0BD78C479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86750" y="2341080"/>
            <a:ext cx="90185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</a:t>
            </a:r>
            <a:r>
              <a:rPr lang="fr-FR" sz="8800" b="1" dirty="0" err="1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Reallon</a:t>
            </a:r>
            <a:endParaRPr lang="fr-FR" sz="8800" b="1" dirty="0" smtClean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</a:t>
            </a:r>
            <a:r>
              <a:rPr lang="fr-FR" sz="8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N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°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2          </a:t>
            </a:r>
            <a:endParaRPr lang="fr-FR" sz="8800" b="1" dirty="0" smtClean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   Par Lande</a:t>
            </a:r>
            <a:endParaRPr lang="fr-FR" sz="88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4688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  <p:sndAc>
          <p:stSnd loop="1">
            <p:snd r:embed="rId3" name="482050_Karaagopyan_001.wav"/>
          </p:stSnd>
        </p:sndAc>
      </p:transition>
    </mc:Choice>
    <mc:Fallback>
      <p:transition spd="slow" advTm="11000">
        <p:fade/>
        <p:sndAc>
          <p:stSnd loop="1">
            <p:snd r:embed="rId3" name="482050_Karaagopyan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F670F9C5-027C-4089-BBD7-F81B2515A5DD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259" y="437322"/>
            <a:ext cx="10754619" cy="5972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1181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45DCF44-24B9-4110-9377-3ADF1A89C3DB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20" b="5425"/>
          <a:stretch/>
        </p:blipFill>
        <p:spPr>
          <a:xfrm>
            <a:off x="2721462" y="413865"/>
            <a:ext cx="6716265" cy="5996444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8" name="Connecteur droit avec flèche 7"/>
          <p:cNvCxnSpPr/>
          <p:nvPr/>
        </p:nvCxnSpPr>
        <p:spPr>
          <a:xfrm>
            <a:off x="6096000" y="4094922"/>
            <a:ext cx="1444487" cy="477078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5516733" y="3502589"/>
            <a:ext cx="13015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>
                <a:solidFill>
                  <a:srgbClr val="FF0000"/>
                </a:solidFill>
              </a:rPr>
              <a:t>Réallon</a:t>
            </a:r>
            <a:endParaRPr lang="fr-F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478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E10C882-0192-44CA-A824-1532D6E1A188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42823" y="797510"/>
            <a:ext cx="890635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Réallon</a:t>
            </a:r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(en occitan </a:t>
            </a:r>
            <a:r>
              <a:rPr lang="fr-FR" sz="4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Realon</a:t>
            </a:r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) est une commune française située dans le département des Hautes-Alpes en région Provence-Alpes-Côte d'Azur.</a:t>
            </a:r>
          </a:p>
          <a:p>
            <a:endParaRPr lang="fr-FR" sz="4800" b="1" dirty="0"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Ses habitants s'appellent les </a:t>
            </a:r>
            <a:r>
              <a:rPr lang="fr-FR" sz="4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Réallonnais</a:t>
            </a:r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mais on les connaît parfois sous le sobriquet </a:t>
            </a:r>
            <a:r>
              <a:rPr lang="fr-FR" sz="4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Traffans</a:t>
            </a:r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selon des sources </a:t>
            </a:r>
            <a:r>
              <a:rPr lang="fr-FR" sz="4800" b="1" dirty="0" smtClean="0">
                <a:solidFill>
                  <a:schemeClr val="bg1"/>
                </a:solidFill>
                <a:latin typeface="Edwardian Script ITC" panose="030303020407070D0804" pitchFamily="66" charset="0"/>
              </a:rPr>
              <a:t>locales</a:t>
            </a:r>
            <a:endParaRPr lang="fr-FR" sz="4800" b="1" dirty="0">
              <a:solidFill>
                <a:schemeClr val="bg1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743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5FABDB5B-EF59-4DF2-8F6C-9EF368C5C931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533" y="980661"/>
            <a:ext cx="10605301" cy="48900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9520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54D5A51-3768-49F2-B203-8E9DA19095A5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219" y="408852"/>
            <a:ext cx="10737561" cy="6035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0167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73C0E62-FCA7-47F7-A487-6C9CEBD915A7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8939" y="417926"/>
            <a:ext cx="5314121" cy="60221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297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ACAFFB04-D8DF-463F-9C7F-8730E4C10992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7496" y="404178"/>
            <a:ext cx="9144000" cy="60849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531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24FC1F6E-AFC9-4AA5-A889-9E30D6111FB2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6765" y="476785"/>
            <a:ext cx="8878958" cy="59577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1523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38A80B56-9C81-40A2-BB3B-E9E262C09C6F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0503" y="421419"/>
            <a:ext cx="9051235" cy="6041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7064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E06E1B87-66B9-4AAF-938E-BE52889D065B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32" b="2309"/>
          <a:stretch/>
        </p:blipFill>
        <p:spPr>
          <a:xfrm>
            <a:off x="1376725" y="368904"/>
            <a:ext cx="9438549" cy="6109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9521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1F3E9A16-852C-4871-BBDD-17B77B2B14CA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5034" y="415500"/>
            <a:ext cx="8874183" cy="58930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9116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F411FC40-87CA-4992-A19E-8B0B444D9DE3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3999" y="440192"/>
            <a:ext cx="9077739" cy="60215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310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54D5A51-3768-49F2-B203-8E9DA19095A5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262" y="391383"/>
            <a:ext cx="9045654" cy="60523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3245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54D5A51-3768-49F2-B203-8E9DA19095A5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7787" y="347662"/>
            <a:ext cx="9496425" cy="6162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7503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54D5A51-3768-49F2-B203-8E9DA19095A5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9431" y="409073"/>
            <a:ext cx="8001647" cy="60012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72249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365" y="516835"/>
            <a:ext cx="11027785" cy="589347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2862" y="1612341"/>
            <a:ext cx="5980694" cy="4797968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21E9A139-C0A9-401E-9F1D-2CF0BD78C479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23959" y="2289373"/>
            <a:ext cx="90185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</a:t>
            </a:r>
          </a:p>
          <a:p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C’était </a:t>
            </a:r>
            <a:r>
              <a:rPr lang="fr-FR" sz="8800" b="1" dirty="0" err="1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Reallon</a:t>
            </a:r>
            <a:endParaRPr lang="fr-FR" sz="8800" b="1" dirty="0" smtClean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   Par Lande</a:t>
            </a:r>
            <a:endParaRPr lang="fr-FR" sz="88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6693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328</Words>
  <Application>Microsoft Office PowerPoint</Application>
  <PresentationFormat>Grand écran</PresentationFormat>
  <Paragraphs>78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2019-07-29T16:48:29Z</dcterms:created>
  <dcterms:modified xsi:type="dcterms:W3CDTF">2019-10-06T12:56:18Z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