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9" r:id="rId4"/>
    <p:sldId id="261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uepRAFtZE8Z0dF9aKbq7A==" hashData="UluF1dXM5NwosdM4D0jshcBrs87XBC9w5Ff5fRe3PWb71WtLXa2h11fWeaXk/Ljfilwxm9SkcOgdibJfyuHv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360313-1B4C-47C8-8DCB-A9113C97E1C6}" type="datetimeFigureOut">
              <a:rPr lang="fr-FR" smtClean="0"/>
              <a:t>02/09/2020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7A414-31CF-44DA-B180-22F2043A87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995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96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82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777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996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381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056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9172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638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340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159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7390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4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624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9128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275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BC9FD-EE4F-45B5-B932-B26B5C4B5568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257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3C12-709A-4600-A48D-6F0372D55345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008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2340-76AC-4326-9483-30EE78B8FA4E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992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BBA2-3886-41AE-9E4D-59AE5DFD8030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949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02DEE-5733-4C0B-ADE0-1506170FD737}" type="datetime1">
              <a:rPr lang="fr-FR" smtClean="0"/>
              <a:t>02/09/2020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966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09DFE-2054-4026-986D-9BBAFB58722E}" type="datetime1">
              <a:rPr lang="fr-FR" smtClean="0"/>
              <a:t>02/09/2020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694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755E4-2F0B-4BFA-A45D-B2A9E5DEB639}" type="datetime1">
              <a:rPr lang="fr-FR" smtClean="0"/>
              <a:t>02/09/2020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203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B0C5-459C-45DE-8348-F3AB74010E24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8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E03F-C063-43EB-8562-74DF0AFEA2AF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505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EBAAB-BAC0-4D41-8F6E-9D231B56AA51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858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C7452-E585-4EAC-AC03-8C544958C840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584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FFFF00"/>
            </a:gs>
            <a:gs pos="73000">
              <a:schemeClr val="accent6">
                <a:lumMod val="75000"/>
              </a:schemeClr>
            </a:gs>
            <a:gs pos="87000">
              <a:schemeClr val="bg1"/>
            </a:gs>
            <a:gs pos="100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14244-35D0-4404-A1AA-59376FE6E4CE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685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4049" y="932223"/>
            <a:ext cx="10243901" cy="49512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9634" y="3188776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312478" y="966716"/>
            <a:ext cx="95670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alais 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des rois de </a:t>
            </a:r>
            <a:r>
              <a:rPr lang="fr-FR" sz="32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majorque</a:t>
            </a:r>
            <a:endParaRPr lang="fr-FR" sz="3200" b="1" dirty="0" smtClean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                 perpignan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N°3 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397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  <p:sndAc>
          <p:stSnd loop="1">
            <p:snd r:embed="rId3" name="Gheorghes Zamfir - Sweet France.wav"/>
          </p:stSnd>
        </p:sndAc>
      </p:transition>
    </mc:Choice>
    <mc:Fallback>
      <p:transition spd="slow" advTm="14000">
        <p:fade/>
        <p:sndAc>
          <p:stSnd loop="1">
            <p:snd r:embed="rId3" name="Gheorghes Zamfir - Sweet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305" y="1180245"/>
            <a:ext cx="96733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palais des Rois de Majorque, Palau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dels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Reis de Mallorca en catalan est un palais-forteresse de style gothique situé à Perpignan. Cet édifice est achevé en 1309. L'ensemble du palais est inscrit au titre des monuments historiques en 1935, alors que la vieille porte de 1577 est classée dès 1913.</a:t>
            </a:r>
          </a:p>
        </p:txBody>
      </p:sp>
    </p:spTree>
    <p:extLst>
      <p:ext uri="{BB962C8B-B14F-4D97-AF65-F5344CB8AC3E}">
        <p14:creationId xmlns:p14="http://schemas.microsoft.com/office/powerpoint/2010/main" val="2051914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254" y="909821"/>
            <a:ext cx="7606488" cy="4978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6023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918" y="896598"/>
            <a:ext cx="8949128" cy="5033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2658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456" y="933971"/>
            <a:ext cx="7431964" cy="4954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8934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161" y="914399"/>
            <a:ext cx="6645640" cy="4984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1651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8387" y="907321"/>
            <a:ext cx="7420132" cy="4946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37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875" y="910212"/>
            <a:ext cx="5816184" cy="49524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007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50" y="906456"/>
            <a:ext cx="10254617" cy="4948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4875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298" y="894250"/>
            <a:ext cx="7165299" cy="4958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476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7316" y="914400"/>
            <a:ext cx="6545017" cy="4974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6051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1"/>
          <a:stretch/>
        </p:blipFill>
        <p:spPr>
          <a:xfrm>
            <a:off x="2528340" y="883916"/>
            <a:ext cx="7135319" cy="5049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4663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180" y="936885"/>
            <a:ext cx="6602304" cy="4951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1847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8151" y="914399"/>
            <a:ext cx="6630649" cy="4972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4730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16" y="953809"/>
            <a:ext cx="10242168" cy="495038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02/09/2020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55895" y="1007325"/>
            <a:ext cx="84802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C’était Palais des rois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de</a:t>
            </a:r>
          </a:p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   </a:t>
            </a:r>
            <a:r>
              <a:rPr lang="fr-FR" sz="32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majorque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perpignan </a:t>
            </a:r>
          </a:p>
        </p:txBody>
      </p:sp>
    </p:spTree>
    <p:extLst>
      <p:ext uri="{BB962C8B-B14F-4D97-AF65-F5344CB8AC3E}">
        <p14:creationId xmlns:p14="http://schemas.microsoft.com/office/powerpoint/2010/main" val="3690524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162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2020-08-28T18:35:33Z</dcterms:created>
  <dcterms:modified xsi:type="dcterms:W3CDTF">2020-09-02T16:11:12Z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