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z0xtLHLsGggF8IV/cPkLQ==" hashData="G6oPs3az6P7gZS8pv8iFrEk6tCa8BirX1YXfTj/cWcwiV5fhYLIvk2+lZ/aF3KYx6ulEYfBtY15/doltzd2J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1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360313-1B4C-47C8-8DCB-A9113C97E1C6}" type="datetimeFigureOut">
              <a:rPr lang="fr-FR" smtClean="0"/>
              <a:t>29/08/2020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7A414-31CF-44DA-B180-22F2043A87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8995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969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82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777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3814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056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917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996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6385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2340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15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739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249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624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9128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97A414-31CF-44DA-B180-22F2043A87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275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BC9FD-EE4F-45B5-B932-B26B5C4B5568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25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3C12-709A-4600-A48D-6F0372D55345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008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62340-76AC-4326-9483-30EE78B8FA4E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992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2BBA2-3886-41AE-9E4D-59AE5DFD8030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949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02DEE-5733-4C0B-ADE0-1506170FD737}" type="datetime1">
              <a:rPr lang="fr-FR" smtClean="0"/>
              <a:t>29/08/2020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5966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09DFE-2054-4026-986D-9BBAFB58722E}" type="datetime1">
              <a:rPr lang="fr-FR" smtClean="0"/>
              <a:t>29/08/2020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694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755E4-2F0B-4BFA-A45D-B2A9E5DEB639}" type="datetime1">
              <a:rPr lang="fr-FR" smtClean="0"/>
              <a:t>29/08/2020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203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2B0C5-459C-45DE-8348-F3AB74010E24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8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9E03F-C063-43EB-8562-74DF0AFEA2AF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505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1EBAAB-BAC0-4D41-8F6E-9D231B56AA51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858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C7452-E585-4EAC-AC03-8C544958C840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584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rgbClr val="FFFF00"/>
            </a:gs>
            <a:gs pos="73000">
              <a:schemeClr val="accent6">
                <a:lumMod val="75000"/>
              </a:schemeClr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14244-35D0-4404-A1AA-59376FE6E4CE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CC6B82-DCDE-4B4C-BCFE-D81C438BCC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685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4049" y="932223"/>
            <a:ext cx="10243901" cy="49512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9634" y="3188776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312478" y="966716"/>
            <a:ext cx="95670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alais 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des rois de </a:t>
            </a:r>
            <a:r>
              <a:rPr lang="fr-FR" sz="32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majorque</a:t>
            </a:r>
            <a:endParaRPr lang="fr-FR" sz="3200" b="1" dirty="0" smtClean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                 perpignan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N°2 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397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  <p:sndAc>
          <p:stSnd loop="1">
            <p:snd r:embed="rId3" name="Gheorghes Zamfir - Sweet France.wav"/>
          </p:stSnd>
        </p:sndAc>
      </p:transition>
    </mc:Choice>
    <mc:Fallback>
      <p:transition spd="slow" advTm="14000">
        <p:fade/>
        <p:sndAc>
          <p:stSnd loop="1">
            <p:snd r:embed="rId3" name="Gheorghes Zamfir - Sweet Fr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305" y="1180245"/>
            <a:ext cx="967338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palais des Rois de Majorque, Palau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dels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Reis de Mallorca en catalan est un palais-forteresse de style gothique situé à Perpignan. Cet édifice est achevé en 1309. L'ensemble du palais est inscrit au titre des monuments historiques en 1935, alors que la vieille porte de 1577 est classée dès 1913.</a:t>
            </a:r>
          </a:p>
        </p:txBody>
      </p:sp>
    </p:spTree>
    <p:extLst>
      <p:ext uri="{BB962C8B-B14F-4D97-AF65-F5344CB8AC3E}">
        <p14:creationId xmlns:p14="http://schemas.microsoft.com/office/powerpoint/2010/main" val="2051914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254" y="909821"/>
            <a:ext cx="7606488" cy="4978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6023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268" y="910572"/>
            <a:ext cx="7415463" cy="4940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28934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8978" y="914400"/>
            <a:ext cx="6944799" cy="4974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1651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157" y="875908"/>
            <a:ext cx="7499684" cy="4996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371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136" y="890587"/>
            <a:ext cx="7501728" cy="4998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2658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136" y="890587"/>
            <a:ext cx="7501728" cy="4998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007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158" y="891949"/>
            <a:ext cx="7499684" cy="4996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487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173" y="899964"/>
            <a:ext cx="7487653" cy="4988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476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135" y="890587"/>
            <a:ext cx="7501728" cy="4998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6051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237" y="902556"/>
            <a:ext cx="7439526" cy="4956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663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189" y="890532"/>
            <a:ext cx="7475621" cy="49806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1847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0044" y="898430"/>
            <a:ext cx="7451911" cy="49648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4730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2108" y="474916"/>
            <a:ext cx="11127783" cy="5811864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953809"/>
            <a:ext cx="10242168" cy="495038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522391"/>
            <a:ext cx="3719593" cy="398167"/>
          </a:xfrm>
        </p:spPr>
        <p:txBody>
          <a:bodyPr/>
          <a:lstStyle/>
          <a:p>
            <a:fld id="{4CD70813-DD08-44F7-BCC9-F226D8AAECA2}" type="datetime1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496805" y="6124224"/>
            <a:ext cx="5198390" cy="39816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477375"/>
            <a:ext cx="2743200" cy="365125"/>
          </a:xfrm>
        </p:spPr>
        <p:txBody>
          <a:bodyPr/>
          <a:lstStyle/>
          <a:p>
            <a:fld id="{CACC6B82-DCDE-4B4C-BCFE-D81C438BCCE5}" type="slidenum">
              <a:rPr lang="fr-FR" sz="2800" b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55895" y="1007325"/>
            <a:ext cx="848020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C’était Palais des rois 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de</a:t>
            </a:r>
          </a:p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   </a:t>
            </a:r>
            <a:r>
              <a:rPr lang="fr-FR" sz="32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majorque</a:t>
            </a:r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 </a:t>
            </a:r>
            <a:r>
              <a:rPr lang="fr-FR" sz="32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perpignan </a:t>
            </a:r>
          </a:p>
        </p:txBody>
      </p:sp>
    </p:spTree>
    <p:extLst>
      <p:ext uri="{BB962C8B-B14F-4D97-AF65-F5344CB8AC3E}">
        <p14:creationId xmlns:p14="http://schemas.microsoft.com/office/powerpoint/2010/main" val="3690524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 advTm="14000">
        <p15:prstTrans prst="pageCurlSing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162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2020-08-28T18:35:33Z</dcterms:created>
  <dcterms:modified xsi:type="dcterms:W3CDTF">2020-08-29T18:53:00Z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