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notesMasterIdLst>
    <p:notesMasterId r:id="rId42"/>
  </p:notesMasterIdLst>
  <p:sldIdLst>
    <p:sldId id="256" r:id="rId2"/>
    <p:sldId id="274" r:id="rId3"/>
    <p:sldId id="300" r:id="rId4"/>
    <p:sldId id="270" r:id="rId5"/>
    <p:sldId id="325" r:id="rId6"/>
    <p:sldId id="265" r:id="rId7"/>
    <p:sldId id="295" r:id="rId8"/>
    <p:sldId id="403" r:id="rId9"/>
    <p:sldId id="261" r:id="rId10"/>
    <p:sldId id="262" r:id="rId11"/>
    <p:sldId id="404" r:id="rId12"/>
    <p:sldId id="260" r:id="rId13"/>
    <p:sldId id="306" r:id="rId14"/>
    <p:sldId id="305" r:id="rId15"/>
    <p:sldId id="399" r:id="rId16"/>
    <p:sldId id="386" r:id="rId17"/>
    <p:sldId id="264" r:id="rId18"/>
    <p:sldId id="259" r:id="rId19"/>
    <p:sldId id="391" r:id="rId20"/>
    <p:sldId id="272" r:id="rId21"/>
    <p:sldId id="405" r:id="rId22"/>
    <p:sldId id="406" r:id="rId23"/>
    <p:sldId id="297" r:id="rId24"/>
    <p:sldId id="407" r:id="rId25"/>
    <p:sldId id="408" r:id="rId26"/>
    <p:sldId id="304" r:id="rId27"/>
    <p:sldId id="289" r:id="rId28"/>
    <p:sldId id="268" r:id="rId29"/>
    <p:sldId id="267" r:id="rId30"/>
    <p:sldId id="266" r:id="rId31"/>
    <p:sldId id="293" r:id="rId32"/>
    <p:sldId id="294" r:id="rId33"/>
    <p:sldId id="396" r:id="rId34"/>
    <p:sldId id="394" r:id="rId35"/>
    <p:sldId id="385" r:id="rId36"/>
    <p:sldId id="390" r:id="rId37"/>
    <p:sldId id="344" r:id="rId38"/>
    <p:sldId id="388" r:id="rId39"/>
    <p:sldId id="400" r:id="rId40"/>
    <p:sldId id="425" r:id="rId41"/>
  </p:sldIdLst>
  <p:sldSz cx="12192000" cy="6858000"/>
  <p:notesSz cx="6858000" cy="9144000"/>
  <p:embeddedFontLst>
    <p:embeddedFont>
      <p:font typeface="Alibi" panose="00000400000000000000" pitchFamily="2" charset="-18"/>
      <p:regular r:id="rId43"/>
    </p:embeddedFont>
    <p:embeddedFont>
      <p:font typeface="Arial Black" panose="020B0A04020102020204" pitchFamily="34" charset="0"/>
      <p:bold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Constantia" panose="02030602050306030303" pitchFamily="18" charset="0"/>
      <p:regular r:id="rId51"/>
      <p:bold r:id="rId52"/>
      <p:italic r:id="rId53"/>
      <p:boldItalic r:id="rId54"/>
    </p:embeddedFont>
    <p:embeddedFont>
      <p:font typeface="Matura MT Script Capitals" panose="03020802060602070202" pitchFamily="66" charset="0"/>
      <p:regular r:id="rId55"/>
    </p:embeddedFont>
    <p:embeddedFont>
      <p:font typeface="Ravie" panose="04040805050809020602" pitchFamily="82" charset="0"/>
      <p:regular r:id="rId56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jpX5JIp+6BvaRJ4Hvslig==" hashData="Jivc/zXP1E0ppZLq5MIqsOGg9KYT4oZsHVpjg6EG2HTkARAEGcgaSISs3Tny/svAOI9xdI+Z3kRFUiFtDZoDng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A0"/>
    <a:srgbClr val="C41A08"/>
    <a:srgbClr val="7F6000"/>
    <a:srgbClr val="271203"/>
    <a:srgbClr val="0C0860"/>
    <a:srgbClr val="0041C4"/>
    <a:srgbClr val="4C3A00"/>
    <a:srgbClr val="162109"/>
    <a:srgbClr val="19270F"/>
    <a:srgbClr val="000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75" autoAdjust="0"/>
    <p:restoredTop sz="93116" autoAdjust="0"/>
  </p:normalViewPr>
  <p:slideViewPr>
    <p:cSldViewPr showGuides="1">
      <p:cViewPr varScale="1">
        <p:scale>
          <a:sx n="85" d="100"/>
          <a:sy n="85" d="100"/>
        </p:scale>
        <p:origin x="360" y="96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8B42B-8994-41BD-8E8A-BBB91527518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227B4-2B69-4B90-81BE-1AB6E9A3BF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1531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57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7002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6427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227B4-2B69-4B90-81BE-1AB6E9A3BFBB}" type="slidenum">
              <a:rPr lang="es-MX" smtClean="0"/>
              <a:t>40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7489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E2F72-72BD-45EC-B3C8-AEE7D012CCD8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49767637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E8F1A-5BEA-470E-BD08-AFAEC4BBEEE0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9541919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A42AF-25C2-4DC0-8304-527BE0E7DACB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02925567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143-9575-4932-A73F-A28840A49034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58408690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064F4-5203-432C-838B-13A9AEB7EA9E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7094149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A483A-CFE2-4CD7-A7B6-922139A7765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2040992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0D81-5A7A-4773-A338-52431041E1FF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3314792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C5F2A-2A13-4A37-B015-1917B36DE944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1765366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85458-78CC-4AB3-925D-ACE7704E63AE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07301892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66574-096F-4A97-A968-FFA5CFC2F7F0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07799209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E3D6-9A0E-45DD-B5F3-CCBA78FC3E12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63759339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B8720-BEB9-4011-ADD9-5EBEF36F1536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935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13" Type="http://schemas.openxmlformats.org/officeDocument/2006/relationships/image" Target="../media/image55.png"/><Relationship Id="rId3" Type="http://schemas.openxmlformats.org/officeDocument/2006/relationships/image" Target="../media/image1.jpg"/><Relationship Id="rId7" Type="http://schemas.openxmlformats.org/officeDocument/2006/relationships/image" Target="../media/image49.png"/><Relationship Id="rId12" Type="http://schemas.openxmlformats.org/officeDocument/2006/relationships/image" Target="../media/image5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g"/><Relationship Id="rId11" Type="http://schemas.openxmlformats.org/officeDocument/2006/relationships/image" Target="../media/image53.png"/><Relationship Id="rId5" Type="http://schemas.openxmlformats.org/officeDocument/2006/relationships/image" Target="../media/image47.jpeg"/><Relationship Id="rId10" Type="http://schemas.openxmlformats.org/officeDocument/2006/relationships/image" Target="../media/image52.png"/><Relationship Id="rId4" Type="http://schemas.openxmlformats.org/officeDocument/2006/relationships/image" Target="../media/image3.png"/><Relationship Id="rId9" Type="http://schemas.openxmlformats.org/officeDocument/2006/relationships/image" Target="../media/image51.png"/><Relationship Id="rId1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rnament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6" b="3073"/>
          <a:stretch/>
        </p:blipFill>
        <p:spPr>
          <a:xfrm>
            <a:off x="180000" y="0"/>
            <a:ext cx="1296144" cy="6858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7" name="Ornament 2">
            <a:extLst>
              <a:ext uri="{FF2B5EF4-FFF2-40B4-BE49-F238E27FC236}">
                <a16:creationId xmlns:a16="http://schemas.microsoft.com/office/drawing/2014/main" id="{00B47C58-78DE-4E5A-B6CD-CBA122C44FA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6" b="3073"/>
          <a:stretch/>
        </p:blipFill>
        <p:spPr>
          <a:xfrm>
            <a:off x="10730081" y="0"/>
            <a:ext cx="1296144" cy="6858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4872D69-AF56-4417-885B-4921E9965C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Foto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975" y="432000"/>
            <a:ext cx="7200000" cy="4680000"/>
          </a:xfrm>
          <a:prstGeom prst="rect">
            <a:avLst/>
          </a:prstGeom>
          <a:ln w="762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057" name="Michoacán"/>
          <p:cNvSpPr txBox="1">
            <a:spLocks noChangeArrowheads="1"/>
          </p:cNvSpPr>
          <p:nvPr/>
        </p:nvSpPr>
        <p:spPr bwMode="auto">
          <a:xfrm>
            <a:off x="2340805" y="5301208"/>
            <a:ext cx="751038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8000" dirty="0">
                <a:ln w="25400">
                  <a:solidFill>
                    <a:schemeClr val="bg1"/>
                  </a:solidFill>
                </a:ln>
                <a:solidFill>
                  <a:srgbClr val="C41A08"/>
                </a:solidFill>
                <a:latin typeface="Ravie" panose="04040805050809020602" pitchFamily="82" charset="0"/>
              </a:rPr>
              <a:t>Michoacán</a:t>
            </a:r>
            <a:endParaRPr lang="es-ES" altLang="es-MX" sz="8000" dirty="0">
              <a:ln w="25400">
                <a:solidFill>
                  <a:schemeClr val="bg1"/>
                </a:solidFill>
              </a:ln>
              <a:solidFill>
                <a:srgbClr val="C41A08"/>
              </a:solidFill>
              <a:latin typeface="Ravie" panose="04040805050809020602" pitchFamily="82" charset="0"/>
            </a:endParaRPr>
          </a:p>
        </p:txBody>
      </p:sp>
      <p:sp>
        <p:nvSpPr>
          <p:cNvPr id="8" name="Esto es"/>
          <p:cNvSpPr txBox="1">
            <a:spLocks noChangeArrowheads="1"/>
          </p:cNvSpPr>
          <p:nvPr/>
        </p:nvSpPr>
        <p:spPr bwMode="auto">
          <a:xfrm>
            <a:off x="2648371" y="3966157"/>
            <a:ext cx="268054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E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s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t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o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 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e</a:t>
            </a:r>
            <a:r>
              <a:rPr lang="es-MX" sz="480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algn="ctr" rotWithShape="0">
                    <a:schemeClr val="bg1"/>
                  </a:outerShdw>
                </a:effectLst>
                <a:latin typeface="Arial Black" pitchFamily="34" charset="0"/>
              </a:rPr>
              <a:t>s</a:t>
            </a:r>
            <a:endParaRPr lang="es-ES" sz="480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algn="ctr" rotWithShape="0">
                  <a:schemeClr val="bg1"/>
                </a:outerShdw>
              </a:effectLst>
              <a:latin typeface="Arial Black" pitchFamily="34" charset="0"/>
            </a:endParaRPr>
          </a:p>
        </p:txBody>
      </p:sp>
      <p:sp>
        <p:nvSpPr>
          <p:cNvPr id="2" name="Hviezda: 7-cípa 1">
            <a:extLst>
              <a:ext uri="{FF2B5EF4-FFF2-40B4-BE49-F238E27FC236}">
                <a16:creationId xmlns:a16="http://schemas.microsoft.com/office/drawing/2014/main" id="{DD167129-FFF2-444B-B9C4-F26C26BD746A}"/>
              </a:ext>
            </a:extLst>
          </p:cNvPr>
          <p:cNvSpPr/>
          <p:nvPr/>
        </p:nvSpPr>
        <p:spPr>
          <a:xfrm>
            <a:off x="8850883" y="4005066"/>
            <a:ext cx="1656184" cy="1584176"/>
          </a:xfrm>
          <a:prstGeom prst="star7">
            <a:avLst/>
          </a:prstGeom>
          <a:solidFill>
            <a:schemeClr val="accent2">
              <a:lumMod val="60000"/>
              <a:lumOff val="40000"/>
              <a:alpha val="90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600">
                <a:ln w="25400">
                  <a:solidFill>
                    <a:schemeClr val="bg1"/>
                  </a:solidFill>
                </a:ln>
                <a:solidFill>
                  <a:srgbClr val="C41A08"/>
                </a:solidFill>
                <a:latin typeface="Alibi" panose="00000400000000000000" pitchFamily="2" charset="-18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8000">
        <p:fade/>
        <p:sndAc>
          <p:stSnd loop="1">
            <p:snd r:embed="rId3" name="Mariachi Vargas - Caminos de Michoacán.wav"/>
          </p:stSnd>
        </p:sndAc>
      </p:transition>
    </mc:Choice>
    <mc:Fallback>
      <p:transition spd="slow" advClick="0" advTm="18000">
        <p:fade/>
        <p:sndAc>
          <p:stSnd loop="1">
            <p:snd r:embed="rId3" name="Mariachi Vargas - Caminos de Michoacá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901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8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Las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nubes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Zamora</a:t>
            </a:r>
          </a:p>
        </p:txBody>
      </p:sp>
      <p:sp>
        <p:nvSpPr>
          <p:cNvPr id="12" name="Autor"/>
          <p:cNvSpPr/>
          <p:nvPr/>
        </p:nvSpPr>
        <p:spPr>
          <a:xfrm>
            <a:off x="9192344" y="6474020"/>
            <a:ext cx="251382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Sergio Alfaro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17BF2749-50C6-49CA-AE91-A533BC326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Quietud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Tangancícuaro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Arista</a:t>
            </a:r>
          </a:p>
        </p:txBody>
      </p:sp>
      <p:sp>
        <p:nvSpPr>
          <p:cNvPr id="6" name="Autor"/>
          <p:cNvSpPr/>
          <p:nvPr/>
        </p:nvSpPr>
        <p:spPr>
          <a:xfrm>
            <a:off x="9264352" y="6474020"/>
            <a:ext cx="251383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Sergio Alfaro en 500px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CA907B42-19F0-4E27-A4DD-510F90FAA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2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Lago de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Zirahuen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120336" y="6474020"/>
            <a:ext cx="252028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Sergio Alfaro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6515A11-B04E-48B4-9F9B-8F84136BC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Tarecuato</a:t>
            </a:r>
            <a:endParaRPr kumimoji="0" lang="es-MX" sz="28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313F2D3-1811-4F40-ACDE-8C487DD077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6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Templo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del Sagrario en Patzcuaro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8400256" y="6473767"/>
            <a:ext cx="331236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por Everardo Acosta Contreras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8FAF1C8-424E-4452-9DCC-3EF439BA0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O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rilla del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mar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Majahua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9120336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01798F77-C4C0-4163-A2C4-CA17A72178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0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Hora feliz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la playa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Majahua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t"/>
          <p:cNvSpPr/>
          <p:nvPr/>
        </p:nvSpPr>
        <p:spPr>
          <a:xfrm>
            <a:off x="9048328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96C7E25B-9482-455E-ADDF-B590623C8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1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Cascada Tzararacua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Uruapan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10A9D01-2E83-4590-AE9C-94A06FD4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6576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509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Mariposa Monarca en la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Sierra de Chincua</a:t>
            </a:r>
            <a:r>
              <a:rPr lang="en-US" sz="2800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endParaRPr lang="en-US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/>
          <p:cNvSpPr/>
          <p:nvPr/>
        </p:nvSpPr>
        <p:spPr>
          <a:xfrm>
            <a:off x="9120336" y="6474275"/>
            <a:ext cx="264981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Gerardo Ochoa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6" descr="http://www.visitmexico.com/work/models/VisitMexico30/Template/36/5/images/marca.png">
            <a:extLst>
              <a:ext uri="{FF2B5EF4-FFF2-40B4-BE49-F238E27FC236}">
                <a16:creationId xmlns:a16="http://schemas.microsoft.com/office/drawing/2014/main" id="{4522B46A-D832-4224-AD2D-F2855FE7D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1385" y="332656"/>
            <a:ext cx="1296144" cy="37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6E81495-F47A-4123-A470-9D79794A11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Mariposas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monarca colgando de los árboles durante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su migración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048328" y="6472864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Robert Goodell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83C0EFE-5F63-4F4F-B0E5-CAFC56E1D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9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Lago Cuitzeo</a:t>
            </a:r>
            <a:endParaRPr lang="en-US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B45B9AA9-1006-4BBF-9457-7B2EE19229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Habas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sol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Biznaga, Tzitzio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8904312" y="6474020"/>
            <a:ext cx="275996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</a:t>
            </a:r>
            <a:r>
              <a:rPr lang="es-MX" sz="1000">
                <a:solidFill>
                  <a:schemeClr val="bg1"/>
                </a:solidFill>
              </a:rPr>
              <a:t>por Luis Haghenbeck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DCABF28D-795A-4504-957F-2D7C25CE85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3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Collares en Tangancicuaro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Michoacán </a:t>
            </a:r>
          </a:p>
        </p:txBody>
      </p:sp>
      <p:sp>
        <p:nvSpPr>
          <p:cNvPr id="5" name="Autor"/>
          <p:cNvSpPr/>
          <p:nvPr/>
        </p:nvSpPr>
        <p:spPr>
          <a:xfrm>
            <a:off x="9192344" y="6474020"/>
            <a:ext cx="252184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</a:t>
            </a:r>
            <a:r>
              <a:rPr lang="es-MX" sz="1000">
                <a:solidFill>
                  <a:schemeClr val="bg1"/>
                </a:solidFill>
              </a:rPr>
              <a:t>por Jesús Cortéz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1B49FBDE-9C1A-4F23-AE70-02BAE065E5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Blusa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michoacana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6CAA40A-B2ED-4363-953F-562F0BA924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20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Rostros de la danza de los Moros en la Fiesta de San Diego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de Alcalá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55EBE931-166F-46D9-B9BD-A6E40C1E2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4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48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800" cy="6858000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De las ruinas de la iglesia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en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Angahuan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Paricutin</a:t>
            </a:r>
          </a:p>
        </p:txBody>
      </p:sp>
      <p:sp>
        <p:nvSpPr>
          <p:cNvPr id="7" name="Autor"/>
          <p:cNvSpPr/>
          <p:nvPr/>
        </p:nvSpPr>
        <p:spPr>
          <a:xfrm>
            <a:off x="9336360" y="6474020"/>
            <a:ext cx="237626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David Leal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3093569-0705-4B25-9BF2-C002300C28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Festival Internacional de Globos de Cantoya en Paracho</a:t>
            </a:r>
            <a:endParaRPr lang="es-MX" sz="2800" i="1" dirty="0" err="1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/>
          <p:cNvSpPr/>
          <p:nvPr/>
        </p:nvSpPr>
        <p:spPr>
          <a:xfrm>
            <a:off x="9192344" y="6474020"/>
            <a:ext cx="252825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Eric Sánchez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75CFBA3-F64D-4E12-880D-BF1718342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Mercado Independencia, Morelia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Autor"/>
          <p:cNvSpPr/>
          <p:nvPr/>
        </p:nvSpPr>
        <p:spPr>
          <a:xfrm>
            <a:off x="9552384" y="6474020"/>
            <a:ext cx="217719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 © </a:t>
            </a:r>
            <a:r>
              <a:rPr lang="pt-BR" sz="1000" dirty="0">
                <a:solidFill>
                  <a:schemeClr val="bg1"/>
                </a:solidFill>
              </a:rPr>
              <a:t>2015 </a:t>
            </a:r>
            <a:r>
              <a:rPr lang="pt-BR" sz="1000">
                <a:solidFill>
                  <a:schemeClr val="bg1"/>
                </a:solidFill>
              </a:rPr>
              <a:t>por Michael Dunham</a:t>
            </a:r>
            <a:endParaRPr lang="pt-BR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E8F2FC14-C0B9-4E35-95FD-0F00EB2DE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2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Lago 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de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Camecuaro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D2D2FA9A-937A-4BA7-BA49-2C6C3BF13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Parque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Nacional Lago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Camecuaro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348FC5F-A13F-4C95-A11F-B0C9548D9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79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Desvió la mirada hacia el lago y se quedó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contemplando.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6" descr="http://www.visitmexico.com/work/models/VisitMexico30/Template/36/5/images/marca.png">
            <a:extLst>
              <a:ext uri="{FF2B5EF4-FFF2-40B4-BE49-F238E27FC236}">
                <a16:creationId xmlns:a16="http://schemas.microsoft.com/office/drawing/2014/main" id="{94DED3F4-446F-4A19-AD06-32292A2C6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28448" y="354706"/>
            <a:ext cx="1373570" cy="40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BA8F18-936C-4DF8-90AE-35A711F7FF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56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i="1">
                <a:solidFill>
                  <a:schemeClr val="bg1"/>
                </a:solidFill>
                <a:latin typeface="Constantia" panose="02030602050306030303" pitchFamily="18" charset="0"/>
              </a:rPr>
              <a:t>E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mejor lugar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playa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Troncones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sp>
        <p:nvSpPr>
          <p:cNvPr id="5" name="Autor"/>
          <p:cNvSpPr/>
          <p:nvPr/>
        </p:nvSpPr>
        <p:spPr>
          <a:xfrm>
            <a:off x="9048328" y="6472864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D484239F-E4B9-4665-B0A9-44E1421F4D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3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Para mí el mar es un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milagro continuo…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9048328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3A9DDB03-7C5E-40A8-8ABE-75D5100487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7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Si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vieras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los que hay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este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atardecer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……</a:t>
            </a:r>
          </a:p>
        </p:txBody>
      </p:sp>
      <p:sp>
        <p:nvSpPr>
          <p:cNvPr id="5" name="Autor"/>
          <p:cNvSpPr/>
          <p:nvPr/>
        </p:nvSpPr>
        <p:spPr>
          <a:xfrm>
            <a:off x="8976320" y="6474020"/>
            <a:ext cx="26642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6BDB1F6-3341-42E0-A53B-0C7244A709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2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Aquila, Playa de Zapote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al amanecer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8976320" y="6474020"/>
            <a:ext cx="273630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4" descr="http://www.skyscrapercity.com/images/smilies/hi.gif">
            <a:extLst>
              <a:ext uri="{FF2B5EF4-FFF2-40B4-BE49-F238E27FC236}">
                <a16:creationId xmlns:a16="http://schemas.microsoft.com/office/drawing/2014/main" id="{A3051165-1DCB-4A6B-9569-264AD40667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9997" y="140897"/>
            <a:ext cx="238125" cy="276226"/>
          </a:xfrm>
          <a:prstGeom prst="rect">
            <a:avLst/>
          </a:prstGeom>
          <a:noFill/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4E5CA04-C8D4-41ED-A6FA-3F8111FEF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06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Amanecer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isla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de Janitzio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- Patzcuaro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048328" y="6474020"/>
            <a:ext cx="268054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Thierry Gisclard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59E8FC1-DF09-4C45-8C2D-807A68FFF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Tzintzuntzan, Ucasanastacua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048328" y="6474020"/>
            <a:ext cx="269016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Salvador Ruano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2" descr="Resultado de imagen para colibris en chiapas">
            <a:extLst>
              <a:ext uri="{FF2B5EF4-FFF2-40B4-BE49-F238E27FC236}">
                <a16:creationId xmlns:a16="http://schemas.microsoft.com/office/drawing/2014/main" id="{3AF12CAA-1D6F-46D3-916E-728439CB6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01537" y="2703398"/>
            <a:ext cx="822028" cy="58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D3EFF03-A294-4F31-A789-0B5B6CD19D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3"/>
            <a:ext cx="12192000" cy="6856514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Zona arqueológica de Tingambato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768408" y="6473649"/>
            <a:ext cx="190308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 © </a:t>
            </a:r>
            <a:r>
              <a:rPr lang="pt-BR" sz="1000" dirty="0">
                <a:solidFill>
                  <a:schemeClr val="bg1"/>
                </a:solidFill>
              </a:rPr>
              <a:t>2004 </a:t>
            </a:r>
            <a:r>
              <a:rPr lang="pt-BR" sz="1000">
                <a:solidFill>
                  <a:schemeClr val="bg1"/>
                </a:solidFill>
              </a:rPr>
              <a:t>por Henri Willox</a:t>
            </a:r>
            <a:endParaRPr lang="pt-BR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FEB52899-C841-43D0-B25D-657191978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799" cy="6858000"/>
          </a:xfrm>
          <a:prstGeom prst="rect">
            <a:avLst/>
          </a:prstGeom>
        </p:spPr>
      </p:pic>
      <p:sp>
        <p:nvSpPr>
          <p:cNvPr id="11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Bosque reserva en Guarachanillo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8904312" y="6474020"/>
            <a:ext cx="273630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Rodrigo Godinez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6" name="Picture 8" descr="http://pluspng.com/img-png/hummingbird-png-png-640x426-hummingbird-transparent-background-640.png">
            <a:extLst>
              <a:ext uri="{FF2B5EF4-FFF2-40B4-BE49-F238E27FC236}">
                <a16:creationId xmlns:a16="http://schemas.microsoft.com/office/drawing/2014/main" id="{DCA961AF-6D8E-4F32-BA52-1EE8E1ABA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3418473"/>
            <a:ext cx="1146560" cy="7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932B5B9-69D6-476B-BF66-8895BBF4A0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Epidendrum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orange  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146D2A4-55FA-4A1C-A487-5699F37B6F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85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"/>
            <a:ext cx="12192000" cy="6856988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¿Qué es el amor? Vivirnos. Vivirnos día a día... 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- Carapan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/>
          <p:cNvSpPr/>
          <p:nvPr/>
        </p:nvSpPr>
        <p:spPr>
          <a:xfrm>
            <a:off x="9192344" y="6472611"/>
            <a:ext cx="251382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Sergio Alfaro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7941D56-28E9-4256-BDB5-316694CCB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2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988"/>
          </a:xfrm>
          <a:prstGeom prst="rect">
            <a:avLst/>
          </a:prstGeom>
        </p:spPr>
      </p:pic>
      <p:sp>
        <p:nvSpPr>
          <p:cNvPr id="12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Sierra Madre, Michoacán 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8976320" y="6473514"/>
            <a:ext cx="273344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Rodrigo Godinez</a:t>
            </a:r>
            <a:r>
              <a:rPr lang="es-MX" sz="1000" dirty="0">
                <a:solidFill>
                  <a:schemeClr val="bg1"/>
                </a:solidFill>
              </a:rPr>
              <a:t>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3BA7E2BC-8454-4B64-BB44-ABDA5B5FC0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43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Feria de la Mazorca y Fiesta al Señor de los Milagros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, Nurio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/>
          <p:cNvSpPr/>
          <p:nvPr/>
        </p:nvSpPr>
        <p:spPr>
          <a:xfrm>
            <a:off x="9480376" y="6474020"/>
            <a:ext cx="221246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Michael Dunham 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8" name="Picture 6" descr="http://www.visitmexico.com/work/models/VisitMexico30/Template/36/5/images/marca.png">
            <a:extLst>
              <a:ext uri="{FF2B5EF4-FFF2-40B4-BE49-F238E27FC236}">
                <a16:creationId xmlns:a16="http://schemas.microsoft.com/office/drawing/2014/main" id="{C2936117-7E89-4B02-9712-2C8DF62A5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56440" y="354706"/>
            <a:ext cx="1445578" cy="42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C89363C-421C-494D-B598-C99F940B48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6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Portales de los Artesanos de Tzintzuntzan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552384" y="6470173"/>
            <a:ext cx="2206053" cy="253916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</a:t>
            </a:r>
            <a:r>
              <a:rPr lang="es-MX" sz="1000">
                <a:solidFill>
                  <a:schemeClr val="bg1"/>
                </a:solidFill>
              </a:rPr>
              <a:t>por Michael Dunham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0C33C6DF-9102-4404-A7BD-8AF7EB119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0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99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Jardin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Las Rosas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al atardecer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Morelia</a:t>
            </a:r>
          </a:p>
        </p:txBody>
      </p:sp>
      <p:sp>
        <p:nvSpPr>
          <p:cNvPr id="5" name="Autor"/>
          <p:cNvSpPr/>
          <p:nvPr/>
        </p:nvSpPr>
        <p:spPr>
          <a:xfrm>
            <a:off x="9552384" y="6471149"/>
            <a:ext cx="2206053" cy="253916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</a:t>
            </a:r>
            <a:r>
              <a:rPr lang="es-MX" sz="1000">
                <a:solidFill>
                  <a:schemeClr val="bg1"/>
                </a:solidFill>
              </a:rPr>
              <a:t>por Michael Dunham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938FBE90-6F25-4FC9-B8E9-03A9CD4F1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13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Por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noche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el camino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a casa, Morelia</a:t>
            </a:r>
          </a:p>
        </p:txBody>
      </p:sp>
      <p:sp>
        <p:nvSpPr>
          <p:cNvPr id="5" name="Autor"/>
          <p:cNvSpPr/>
          <p:nvPr/>
        </p:nvSpPr>
        <p:spPr>
          <a:xfrm>
            <a:off x="9552384" y="6470173"/>
            <a:ext cx="2206053" cy="253916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</a:t>
            </a:r>
            <a:r>
              <a:rPr lang="es-MX" sz="1000">
                <a:solidFill>
                  <a:schemeClr val="bg1"/>
                </a:solidFill>
              </a:rPr>
              <a:t>por Michael Dunham</a:t>
            </a:r>
            <a:endParaRPr lang="es-MX" sz="1000" dirty="0">
              <a:solidFill>
                <a:schemeClr val="bg1"/>
              </a:solidFill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23FF1B09-CA0C-4703-AE2E-135363A9E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42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4641" cy="6858000"/>
          </a:xfrm>
          <a:prstGeom prst="rect">
            <a:avLst/>
          </a:prstGeom>
        </p:spPr>
      </p:pic>
      <p:sp>
        <p:nvSpPr>
          <p:cNvPr id="5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La catedral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Morelia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405F8C35-888B-44B9-9F30-AAE400D75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988"/>
          </a:xfrm>
          <a:prstGeom prst="rect">
            <a:avLst/>
          </a:prstGeom>
        </p:spPr>
      </p:pic>
      <p:sp>
        <p:nvSpPr>
          <p:cNvPr id="8" name="Text"/>
          <p:cNvSpPr>
            <a:spLocks noChangeArrowheads="1"/>
          </p:cNvSpPr>
          <p:nvPr/>
        </p:nvSpPr>
        <p:spPr bwMode="auto">
          <a:xfrm>
            <a:off x="0" y="5760000"/>
            <a:ext cx="12193200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Rayos desde el rancho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El Fuerte</a:t>
            </a:r>
            <a:endParaRPr lang="en-US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9192344" y="6473514"/>
            <a:ext cx="252184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Photo</a:t>
            </a:r>
            <a:r>
              <a:rPr kumimoji="0" lang="es-MX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© 2016 </a:t>
            </a:r>
            <a:r>
              <a:rPr kumimoji="0" lang="es-MX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por Jesús Cortéz</a:t>
            </a:r>
            <a:r>
              <a:rPr kumimoji="0" lang="es-MX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s-MX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en 500px</a:t>
            </a:r>
            <a:endParaRPr kumimoji="0" lang="es-MX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ADEEBEBA-6EC5-4EA2-A27D-834101C55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blinds/>
      </p:transition>
    </mc:Choice>
    <mc:Fallback>
      <p:transition spd="slow" advClick="0" advTm="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ám">
            <a:extLst>
              <a:ext uri="{FF2B5EF4-FFF2-40B4-BE49-F238E27FC236}">
                <a16:creationId xmlns:a16="http://schemas.microsoft.com/office/drawing/2014/main" id="{E4D9862D-4883-488D-AF88-B576148933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320" y="18419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Picture 6" descr="artesania de olinala guerrero - Google Search">
            <a:extLst>
              <a:ext uri="{FF2B5EF4-FFF2-40B4-BE49-F238E27FC236}">
                <a16:creationId xmlns:a16="http://schemas.microsoft.com/office/drawing/2014/main" id="{814D20A0-8B65-4E21-8015-A34B02FE7670}"/>
              </a:ext>
            </a:extLst>
          </p:cNvPr>
          <p:cNvPicPr>
            <a:picLocks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1" t="10393" r="40880"/>
          <a:stretch/>
        </p:blipFill>
        <p:spPr bwMode="auto">
          <a:xfrm>
            <a:off x="178067" y="116633"/>
            <a:ext cx="1222338" cy="66247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44450" cap="sq">
            <a:solidFill>
              <a:srgbClr val="FFF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FB7CAB2A-6A10-4874-B7EC-164F6F7D5ABE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2542" y="1011360"/>
            <a:ext cx="3708000" cy="5562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40000"/>
                <a:lumOff val="6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ok 10">
            <a:extLst>
              <a:ext uri="{FF2B5EF4-FFF2-40B4-BE49-F238E27FC236}">
                <a16:creationId xmlns:a16="http://schemas.microsoft.com/office/drawing/2014/main" id="{6EC39323-280D-42EA-B8B3-0C6ADCAF4F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339" y="116633"/>
            <a:ext cx="3809524" cy="2120635"/>
          </a:xfrm>
          <a:prstGeom prst="rect">
            <a:avLst/>
          </a:prstGeom>
        </p:spPr>
      </p:pic>
      <p:pic>
        <p:nvPicPr>
          <p:cNvPr id="12" name="Imagen 2">
            <a:extLst>
              <a:ext uri="{FF2B5EF4-FFF2-40B4-BE49-F238E27FC236}">
                <a16:creationId xmlns:a16="http://schemas.microsoft.com/office/drawing/2014/main" id="{CFA6F5A9-54BF-4D30-B5C5-F0955CE20D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9962" y="4326147"/>
            <a:ext cx="2273808" cy="2279904"/>
          </a:xfrm>
          <a:prstGeom prst="rect">
            <a:avLst/>
          </a:prstGeom>
          <a:ln w="38100">
            <a:solidFill>
              <a:srgbClr val="FFF0A0"/>
            </a:solidFill>
          </a:ln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BFFE6C7A-4B91-403F-B07B-256FF295D3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44067" y="5756964"/>
            <a:ext cx="1009650" cy="37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>
            <a:extLst>
              <a:ext uri="{FF2B5EF4-FFF2-40B4-BE49-F238E27FC236}">
                <a16:creationId xmlns:a16="http://schemas.microsoft.com/office/drawing/2014/main" id="{D1FDF2A5-D6D3-423A-BCB1-4D8D0C416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2476" y="5461688"/>
            <a:ext cx="1021033" cy="2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B2271783-2197-4756-B362-7A18F98E8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2680" y="6115121"/>
            <a:ext cx="997382" cy="49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n 17">
            <a:extLst>
              <a:ext uri="{FF2B5EF4-FFF2-40B4-BE49-F238E27FC236}">
                <a16:creationId xmlns:a16="http://schemas.microsoft.com/office/drawing/2014/main" id="{AED2A517-4F96-4CB2-AFDC-9E9C15EC38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2680" y="5190282"/>
            <a:ext cx="997382" cy="283207"/>
          </a:xfrm>
          <a:prstGeom prst="rect">
            <a:avLst/>
          </a:prstGeom>
        </p:spPr>
      </p:pic>
      <p:pic>
        <p:nvPicPr>
          <p:cNvPr id="18" name="Imagen 1">
            <a:extLst>
              <a:ext uri="{FF2B5EF4-FFF2-40B4-BE49-F238E27FC236}">
                <a16:creationId xmlns:a16="http://schemas.microsoft.com/office/drawing/2014/main" id="{B568B38A-A37F-4CA4-9C09-D040B13592F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b="14383"/>
          <a:stretch/>
        </p:blipFill>
        <p:spPr>
          <a:xfrm>
            <a:off x="10410832" y="2690999"/>
            <a:ext cx="1326639" cy="1476001"/>
          </a:xfrm>
          <a:prstGeom prst="rect">
            <a:avLst/>
          </a:prstGeom>
          <a:ln w="38100">
            <a:solidFill>
              <a:srgbClr val="FFF0A0"/>
            </a:solidFill>
          </a:ln>
        </p:spPr>
      </p:pic>
      <p:sp>
        <p:nvSpPr>
          <p:cNvPr id="19" name="WordArt 8">
            <a:extLst>
              <a:ext uri="{FF2B5EF4-FFF2-40B4-BE49-F238E27FC236}">
                <a16:creationId xmlns:a16="http://schemas.microsoft.com/office/drawing/2014/main" id="{04B65A46-229B-4129-A44E-3FED57B512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16742" y="5486072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20" name="WordArt 9">
            <a:extLst>
              <a:ext uri="{FF2B5EF4-FFF2-40B4-BE49-F238E27FC236}">
                <a16:creationId xmlns:a16="http://schemas.microsoft.com/office/drawing/2014/main" id="{0D140317-88C8-4310-A1B4-8BB3683645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35508" y="5730381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E4873E0F-7F57-47D7-8EF9-0F2C5A3D9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8217" y="6219000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pic>
        <p:nvPicPr>
          <p:cNvPr id="22" name="Picture 7" descr="logoMexico">
            <a:extLst>
              <a:ext uri="{FF2B5EF4-FFF2-40B4-BE49-F238E27FC236}">
                <a16:creationId xmlns:a16="http://schemas.microsoft.com/office/drawing/2014/main" id="{96DA51B2-5A15-4E69-A391-B213625B13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9"/>
          <a:stretch/>
        </p:blipFill>
        <p:spPr bwMode="auto">
          <a:xfrm>
            <a:off x="2358117" y="200262"/>
            <a:ext cx="2736850" cy="606815"/>
          </a:xfrm>
          <a:prstGeom prst="rect">
            <a:avLst/>
          </a:prstGeom>
          <a:ln w="38100">
            <a:solidFill>
              <a:srgbClr val="FFF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10">
            <a:extLst>
              <a:ext uri="{FF2B5EF4-FFF2-40B4-BE49-F238E27FC236}">
                <a16:creationId xmlns:a16="http://schemas.microsoft.com/office/drawing/2014/main" id="{8800286A-6752-4F9B-8377-21D8D7B3D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1460" y="2471764"/>
            <a:ext cx="28521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07 de mayo de 2020</a:t>
            </a:fld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18:40</a:t>
            </a:fld>
            <a:r>
              <a:rPr lang="es-ES" altLang="es-MX" sz="20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hrs. </a:t>
            </a:r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6E24502F-FD3B-403C-AEB4-32CD52FD8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2476" y="3973068"/>
            <a:ext cx="272882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k-SK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:  de</a:t>
            </a:r>
            <a:r>
              <a:rPr lang="sk-SK" altLang="es-MX" sz="1400" i="1">
                <a:solidFill>
                  <a:schemeClr val="accent1"/>
                </a:solidFill>
                <a:latin typeface="Constantia" panose="02030602050306030303" pitchFamily="18" charset="0"/>
              </a:rPr>
              <a:t> 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la</a:t>
            </a:r>
            <a:r>
              <a:rPr lang="sk-SK" altLang="es-MX" sz="1400" i="1">
                <a:solidFill>
                  <a:schemeClr val="accent1"/>
                </a:solidFill>
                <a:latin typeface="Constantia" panose="02030602050306030303" pitchFamily="18" charset="0"/>
              </a:rPr>
              <a:t> 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Web</a:t>
            </a:r>
          </a:p>
          <a:p>
            <a:r>
              <a:rPr lang="sk-SK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Cooperacion tecnica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:  Steve</a:t>
            </a:r>
          </a:p>
          <a:p>
            <a:r>
              <a:rPr lang="es-MX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Música</a:t>
            </a:r>
            <a:r>
              <a:rPr lang="sk-SK" altLang="es-MX" sz="1400" i="1" u="sng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MX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: </a:t>
            </a:r>
            <a:r>
              <a:rPr lang="sk-SK" altLang="es-MX" sz="1400" i="1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 Mariachi Vargas</a:t>
            </a:r>
          </a:p>
          <a:p>
            <a:r>
              <a:rPr lang="es-MX" altLang="es-MX" sz="1400" i="1" spc="300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Caminos de Michoacán</a:t>
            </a:r>
          </a:p>
        </p:txBody>
      </p:sp>
    </p:spTree>
    <p:extLst>
      <p:ext uri="{BB962C8B-B14F-4D97-AF65-F5344CB8AC3E}">
        <p14:creationId xmlns:p14="http://schemas.microsoft.com/office/powerpoint/2010/main" val="2072624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493</Words>
  <Application>Microsoft Office PowerPoint</Application>
  <PresentationFormat>Širokouhlá</PresentationFormat>
  <Paragraphs>83</Paragraphs>
  <Slides>40</Slides>
  <Notes>4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40</vt:i4>
      </vt:variant>
    </vt:vector>
  </HeadingPairs>
  <TitlesOfParts>
    <vt:vector size="49" baseType="lpstr">
      <vt:lpstr>Calibri</vt:lpstr>
      <vt:lpstr>Calibri Light</vt:lpstr>
      <vt:lpstr>Alibi</vt:lpstr>
      <vt:lpstr>Constantia</vt:lpstr>
      <vt:lpstr>Ravie</vt:lpstr>
      <vt:lpstr>Arial Black</vt:lpstr>
      <vt:lpstr>Matura MT Script Capitals</vt:lpstr>
      <vt:lpstr>Arial</vt:lpstr>
      <vt:lpstr>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Esto es Michoacán</dc:title>
  <dc:creator/>
  <cp:lastModifiedBy/>
  <cp:revision>209</cp:revision>
  <dcterms:created xsi:type="dcterms:W3CDTF">2009-04-22T04:32:40Z</dcterms:created>
  <dcterms:modified xsi:type="dcterms:W3CDTF">2020-05-07T16:55:21Z</dcterms:modified>
</cp:coreProperties>
</file>