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Lst>
  <p:notesMasterIdLst>
    <p:notesMasterId r:id="rId48"/>
  </p:notesMasterIdLst>
  <p:sldIdLst>
    <p:sldId id="256" r:id="rId2"/>
    <p:sldId id="257" r:id="rId3"/>
    <p:sldId id="258" r:id="rId4"/>
    <p:sldId id="260" r:id="rId5"/>
    <p:sldId id="301" r:id="rId6"/>
    <p:sldId id="302" r:id="rId7"/>
    <p:sldId id="303" r:id="rId8"/>
    <p:sldId id="304" r:id="rId9"/>
    <p:sldId id="305" r:id="rId10"/>
    <p:sldId id="306" r:id="rId11"/>
    <p:sldId id="307" r:id="rId12"/>
    <p:sldId id="308" r:id="rId13"/>
    <p:sldId id="309" r:id="rId14"/>
    <p:sldId id="310" r:id="rId15"/>
    <p:sldId id="311" r:id="rId16"/>
    <p:sldId id="313" r:id="rId17"/>
    <p:sldId id="314" r:id="rId18"/>
    <p:sldId id="315" r:id="rId19"/>
    <p:sldId id="316" r:id="rId20"/>
    <p:sldId id="317" r:id="rId21"/>
    <p:sldId id="318" r:id="rId22"/>
    <p:sldId id="319" r:id="rId23"/>
    <p:sldId id="320" r:id="rId24"/>
    <p:sldId id="321" r:id="rId25"/>
    <p:sldId id="322" r:id="rId26"/>
    <p:sldId id="323" r:id="rId27"/>
    <p:sldId id="324" r:id="rId28"/>
    <p:sldId id="325" r:id="rId29"/>
    <p:sldId id="326" r:id="rId30"/>
    <p:sldId id="327" r:id="rId31"/>
    <p:sldId id="328" r:id="rId32"/>
    <p:sldId id="329" r:id="rId33"/>
    <p:sldId id="330" r:id="rId34"/>
    <p:sldId id="331" r:id="rId35"/>
    <p:sldId id="332" r:id="rId36"/>
    <p:sldId id="333" r:id="rId37"/>
    <p:sldId id="334" r:id="rId38"/>
    <p:sldId id="335" r:id="rId39"/>
    <p:sldId id="336" r:id="rId40"/>
    <p:sldId id="337" r:id="rId41"/>
    <p:sldId id="338" r:id="rId42"/>
    <p:sldId id="339" r:id="rId43"/>
    <p:sldId id="340" r:id="rId44"/>
    <p:sldId id="341" r:id="rId45"/>
    <p:sldId id="342" r:id="rId46"/>
    <p:sldId id="259" r:id="rId47"/>
  </p:sldIdLst>
  <p:sldSz cx="10160000" cy="5715000"/>
  <p:notesSz cx="6858000" cy="9144000"/>
  <p:embeddedFontLst>
    <p:embeddedFont>
      <p:font typeface="ArnolBoeDEE" pitchFamily="2" charset="0"/>
      <p:regular r:id="rId49"/>
    </p:embeddedFont>
    <p:embeddedFont>
      <p:font typeface="Belwe Lt BT" panose="02060502050305020504" pitchFamily="18" charset="0"/>
      <p:regular r:id="rId50"/>
      <p:bold r:id="rId51"/>
    </p:embeddedFont>
    <p:embeddedFont>
      <p:font typeface="Calibri" panose="020F0502020204030204" pitchFamily="34" charset="0"/>
      <p:regular r:id="rId52"/>
      <p:bold r:id="rId53"/>
      <p:italic r:id="rId54"/>
      <p:boldItalic r:id="rId55"/>
    </p:embeddedFont>
    <p:embeddedFont>
      <p:font typeface="Nadianne" panose="03020902050305070206" pitchFamily="66" charset="0"/>
      <p:bold r:id="rId56"/>
    </p:embeddedFont>
    <p:embeddedFont>
      <p:font typeface="Tekton Pro Ext" panose="020F0605020208020904" pitchFamily="34" charset="-18"/>
      <p:bold r:id="rId57"/>
    </p:embeddedFont>
  </p:embeddedFontLst>
  <p:defaultTex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modifyVerifier cryptProviderType="rsaAES" cryptAlgorithmClass="hash" cryptAlgorithmType="typeAny" cryptAlgorithmSid="14" spinCount="100000" saltData="kvZZjtd+NaiCdm4Xjhm/qw==" hashData="tjCW+zxqj0Oi6Ao0dIi+Q9ORZWCOEsElZ6+TxF+qE/W4D2G4niJPYwKN8e4Qv7/LdUUK+p1e4/UNnYlrbfaOpQ=="/>
  <p:extLst>
    <p:ext uri="{EFAFB233-063F-42B5-8137-9DF3F51BA10A}">
      <p15:sldGuideLst xmlns:p15="http://schemas.microsoft.com/office/powerpoint/2012/main">
        <p15:guide id="1" orient="horz" pos="1800">
          <p15:clr>
            <a:srgbClr val="A4A3A4"/>
          </p15:clr>
        </p15:guide>
        <p15:guide id="2" pos="320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474E38"/>
    <a:srgbClr val="38534E"/>
    <a:srgbClr val="B2894B"/>
    <a:srgbClr val="B4B34D"/>
    <a:srgbClr val="8A807E"/>
    <a:srgbClr val="966A17"/>
    <a:srgbClr val="BFD1DB"/>
    <a:srgbClr val="C2B6B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915" autoAdjust="0"/>
    <p:restoredTop sz="94660"/>
  </p:normalViewPr>
  <p:slideViewPr>
    <p:cSldViewPr>
      <p:cViewPr>
        <p:scale>
          <a:sx n="120" d="100"/>
          <a:sy n="120" d="100"/>
        </p:scale>
        <p:origin x="318" y="96"/>
      </p:cViewPr>
      <p:guideLst>
        <p:guide orient="horz" pos="1800"/>
        <p:guide pos="320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font" Target="fonts/font2.fntdata"/><Relationship Id="rId55" Type="http://schemas.openxmlformats.org/officeDocument/2006/relationships/font" Target="fonts/font7.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6.fntdata"/><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5.fntdata"/><Relationship Id="rId58"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fntdata"/><Relationship Id="rId57" Type="http://schemas.openxmlformats.org/officeDocument/2006/relationships/font" Target="fonts/font9.fntdata"/><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4.fntdata"/><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56" Type="http://schemas.openxmlformats.org/officeDocument/2006/relationships/font" Target="fonts/font8.fntdata"/><Relationship Id="rId8" Type="http://schemas.openxmlformats.org/officeDocument/2006/relationships/slide" Target="slides/slide7.xml"/><Relationship Id="rId51" Type="http://schemas.openxmlformats.org/officeDocument/2006/relationships/font" Target="fonts/font3.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Zástupný symbol hlavičky 1">
            <a:extLst>
              <a:ext uri="{FF2B5EF4-FFF2-40B4-BE49-F238E27FC236}">
                <a16:creationId xmlns:a16="http://schemas.microsoft.com/office/drawing/2014/main" id="{E400732A-C89D-4247-85F9-0B14D52F1697}"/>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sk-SK"/>
          </a:p>
        </p:txBody>
      </p:sp>
      <p:sp>
        <p:nvSpPr>
          <p:cNvPr id="3" name="Zástupný symbol dátumu 2">
            <a:extLst>
              <a:ext uri="{FF2B5EF4-FFF2-40B4-BE49-F238E27FC236}">
                <a16:creationId xmlns:a16="http://schemas.microsoft.com/office/drawing/2014/main" id="{75E6EC9E-1578-4FDE-89A1-6F1AFF588379}"/>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A4250459-CE30-461B-AB9E-6A4FB4F3A815}" type="datetimeFigureOut">
              <a:rPr lang="sk-SK"/>
              <a:pPr>
                <a:defRPr/>
              </a:pPr>
              <a:t>12. 5. 2020</a:t>
            </a:fld>
            <a:endParaRPr lang="sk-SK"/>
          </a:p>
        </p:txBody>
      </p:sp>
      <p:sp>
        <p:nvSpPr>
          <p:cNvPr id="4" name="Zástupný symbol obrazu snímky 3">
            <a:extLst>
              <a:ext uri="{FF2B5EF4-FFF2-40B4-BE49-F238E27FC236}">
                <a16:creationId xmlns:a16="http://schemas.microsoft.com/office/drawing/2014/main" id="{BB49B257-D4BD-45BF-82D0-D6BBD2A8F2DA}"/>
              </a:ext>
            </a:extLst>
          </p:cNvPr>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sk-SK" noProof="0"/>
          </a:p>
        </p:txBody>
      </p:sp>
      <p:sp>
        <p:nvSpPr>
          <p:cNvPr id="5" name="Zástupný symbol poznámok 4">
            <a:extLst>
              <a:ext uri="{FF2B5EF4-FFF2-40B4-BE49-F238E27FC236}">
                <a16:creationId xmlns:a16="http://schemas.microsoft.com/office/drawing/2014/main" id="{5648CF42-9530-4874-9E25-B85E9013E0AB}"/>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sk-SK" noProof="0"/>
              <a:t>Upravte štýl predlohy textu.</a:t>
            </a:r>
          </a:p>
          <a:p>
            <a:pPr lvl="1"/>
            <a:r>
              <a:rPr lang="sk-SK" noProof="0"/>
              <a:t>Druhá úroveň</a:t>
            </a:r>
          </a:p>
          <a:p>
            <a:pPr lvl="2"/>
            <a:r>
              <a:rPr lang="sk-SK" noProof="0"/>
              <a:t>Tretia úroveň</a:t>
            </a:r>
          </a:p>
          <a:p>
            <a:pPr lvl="3"/>
            <a:r>
              <a:rPr lang="sk-SK" noProof="0"/>
              <a:t>Štvrtá úroveň</a:t>
            </a:r>
          </a:p>
          <a:p>
            <a:pPr lvl="4"/>
            <a:r>
              <a:rPr lang="sk-SK" noProof="0"/>
              <a:t>Piata úroveň</a:t>
            </a:r>
          </a:p>
        </p:txBody>
      </p:sp>
      <p:sp>
        <p:nvSpPr>
          <p:cNvPr id="6" name="Zástupný symbol päty 5">
            <a:extLst>
              <a:ext uri="{FF2B5EF4-FFF2-40B4-BE49-F238E27FC236}">
                <a16:creationId xmlns:a16="http://schemas.microsoft.com/office/drawing/2014/main" id="{C7A11205-C352-4006-AFB4-3ED39C11DE54}"/>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sk-SK"/>
          </a:p>
        </p:txBody>
      </p:sp>
      <p:sp>
        <p:nvSpPr>
          <p:cNvPr id="7" name="Zástupný symbol čísla snímky 6">
            <a:extLst>
              <a:ext uri="{FF2B5EF4-FFF2-40B4-BE49-F238E27FC236}">
                <a16:creationId xmlns:a16="http://schemas.microsoft.com/office/drawing/2014/main" id="{AD76FBAD-BE50-411A-97AA-A437E1E71045}"/>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25687236-00A2-4F52-9844-0D31FE1A3546}" type="slidenum">
              <a:rPr lang="sk-SK" altLang="sk-SK"/>
              <a:pPr>
                <a:defRPr/>
              </a:pPr>
              <a:t>‹#›</a:t>
            </a:fld>
            <a:endParaRPr lang="sk-SK" altLang="sk-SK"/>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762000" y="1775356"/>
            <a:ext cx="8636000" cy="1225021"/>
          </a:xfrm>
        </p:spPr>
        <p:txBody>
          <a:bodyPr/>
          <a:lstStyle/>
          <a:p>
            <a:r>
              <a:rPr lang="sk-SK"/>
              <a:t>Upravte štýly predlohy textu</a:t>
            </a:r>
          </a:p>
        </p:txBody>
      </p:sp>
      <p:sp>
        <p:nvSpPr>
          <p:cNvPr id="3" name="Podnadpis 2"/>
          <p:cNvSpPr>
            <a:spLocks noGrp="1"/>
          </p:cNvSpPr>
          <p:nvPr>
            <p:ph type="subTitle" idx="1"/>
          </p:nvPr>
        </p:nvSpPr>
        <p:spPr>
          <a:xfrm>
            <a:off x="1524000" y="3238500"/>
            <a:ext cx="7112000" cy="1460500"/>
          </a:xfrm>
        </p:spPr>
        <p:txBody>
          <a:bodyPr/>
          <a:lstStyle>
            <a:lvl1pPr marL="0" indent="0" algn="ctr">
              <a:buNone/>
              <a:defRPr>
                <a:solidFill>
                  <a:schemeClr val="tx1">
                    <a:tint val="75000"/>
                  </a:schemeClr>
                </a:solidFill>
              </a:defRPr>
            </a:lvl1pPr>
            <a:lvl2pPr marL="507995" indent="0" algn="ctr">
              <a:buNone/>
              <a:defRPr>
                <a:solidFill>
                  <a:schemeClr val="tx1">
                    <a:tint val="75000"/>
                  </a:schemeClr>
                </a:solidFill>
              </a:defRPr>
            </a:lvl2pPr>
            <a:lvl3pPr marL="1015990" indent="0" algn="ctr">
              <a:buNone/>
              <a:defRPr>
                <a:solidFill>
                  <a:schemeClr val="tx1">
                    <a:tint val="75000"/>
                  </a:schemeClr>
                </a:solidFill>
              </a:defRPr>
            </a:lvl3pPr>
            <a:lvl4pPr marL="1523985" indent="0" algn="ctr">
              <a:buNone/>
              <a:defRPr>
                <a:solidFill>
                  <a:schemeClr val="tx1">
                    <a:tint val="75000"/>
                  </a:schemeClr>
                </a:solidFill>
              </a:defRPr>
            </a:lvl4pPr>
            <a:lvl5pPr marL="2031980" indent="0" algn="ctr">
              <a:buNone/>
              <a:defRPr>
                <a:solidFill>
                  <a:schemeClr val="tx1">
                    <a:tint val="75000"/>
                  </a:schemeClr>
                </a:solidFill>
              </a:defRPr>
            </a:lvl5pPr>
            <a:lvl6pPr marL="2539975" indent="0" algn="ctr">
              <a:buNone/>
              <a:defRPr>
                <a:solidFill>
                  <a:schemeClr val="tx1">
                    <a:tint val="75000"/>
                  </a:schemeClr>
                </a:solidFill>
              </a:defRPr>
            </a:lvl6pPr>
            <a:lvl7pPr marL="3047970" indent="0" algn="ctr">
              <a:buNone/>
              <a:defRPr>
                <a:solidFill>
                  <a:schemeClr val="tx1">
                    <a:tint val="75000"/>
                  </a:schemeClr>
                </a:solidFill>
              </a:defRPr>
            </a:lvl7pPr>
            <a:lvl8pPr marL="3555964" indent="0" algn="ctr">
              <a:buNone/>
              <a:defRPr>
                <a:solidFill>
                  <a:schemeClr val="tx1">
                    <a:tint val="75000"/>
                  </a:schemeClr>
                </a:solidFill>
              </a:defRPr>
            </a:lvl8pPr>
            <a:lvl9pPr marL="4063959" indent="0" algn="ctr">
              <a:buNone/>
              <a:defRPr>
                <a:solidFill>
                  <a:schemeClr val="tx1">
                    <a:tint val="75000"/>
                  </a:schemeClr>
                </a:solidFill>
              </a:defRPr>
            </a:lvl9pPr>
          </a:lstStyle>
          <a:p>
            <a:r>
              <a:rPr lang="sk-SK"/>
              <a:t>Upravte štýl predlohy podnadpisov</a:t>
            </a:r>
          </a:p>
        </p:txBody>
      </p:sp>
      <p:sp>
        <p:nvSpPr>
          <p:cNvPr id="4" name="Zástupný symbol dátumu 3">
            <a:extLst>
              <a:ext uri="{FF2B5EF4-FFF2-40B4-BE49-F238E27FC236}">
                <a16:creationId xmlns:a16="http://schemas.microsoft.com/office/drawing/2014/main" id="{CC6EA05F-081A-4CA1-AD99-35624F421A31}"/>
              </a:ext>
            </a:extLst>
          </p:cNvPr>
          <p:cNvSpPr>
            <a:spLocks noGrp="1"/>
          </p:cNvSpPr>
          <p:nvPr>
            <p:ph type="dt" sz="half" idx="10"/>
          </p:nvPr>
        </p:nvSpPr>
        <p:spPr/>
        <p:txBody>
          <a:bodyPr/>
          <a:lstStyle>
            <a:lvl1pPr>
              <a:defRPr/>
            </a:lvl1pPr>
          </a:lstStyle>
          <a:p>
            <a:pPr>
              <a:defRPr/>
            </a:pPr>
            <a:fld id="{B1B453A4-70CE-40FD-A8CA-BFE48D00FF34}" type="datetimeFigureOut">
              <a:rPr lang="sk-SK"/>
              <a:pPr>
                <a:defRPr/>
              </a:pPr>
              <a:t>12. 5. 2020</a:t>
            </a:fld>
            <a:endParaRPr lang="sk-SK"/>
          </a:p>
        </p:txBody>
      </p:sp>
      <p:sp>
        <p:nvSpPr>
          <p:cNvPr id="5" name="Zástupný symbol päty 4">
            <a:extLst>
              <a:ext uri="{FF2B5EF4-FFF2-40B4-BE49-F238E27FC236}">
                <a16:creationId xmlns:a16="http://schemas.microsoft.com/office/drawing/2014/main" id="{5F1EB2C2-6D69-42E2-A9A6-8F2692A664E2}"/>
              </a:ext>
            </a:extLst>
          </p:cNvPr>
          <p:cNvSpPr>
            <a:spLocks noGrp="1"/>
          </p:cNvSpPr>
          <p:nvPr>
            <p:ph type="ftr" sz="quarter" idx="11"/>
          </p:nvPr>
        </p:nvSpPr>
        <p:spPr/>
        <p:txBody>
          <a:bodyPr/>
          <a:lstStyle>
            <a:lvl1pPr>
              <a:defRPr/>
            </a:lvl1pPr>
          </a:lstStyle>
          <a:p>
            <a:pPr>
              <a:defRPr/>
            </a:pPr>
            <a:endParaRPr lang="sk-SK"/>
          </a:p>
        </p:txBody>
      </p:sp>
      <p:sp>
        <p:nvSpPr>
          <p:cNvPr id="6" name="Zástupný symbol čísla snímky 5">
            <a:extLst>
              <a:ext uri="{FF2B5EF4-FFF2-40B4-BE49-F238E27FC236}">
                <a16:creationId xmlns:a16="http://schemas.microsoft.com/office/drawing/2014/main" id="{3DD69CA8-9BAB-468A-B445-04745D93F12C}"/>
              </a:ext>
            </a:extLst>
          </p:cNvPr>
          <p:cNvSpPr>
            <a:spLocks noGrp="1"/>
          </p:cNvSpPr>
          <p:nvPr>
            <p:ph type="sldNum" sz="quarter" idx="12"/>
          </p:nvPr>
        </p:nvSpPr>
        <p:spPr/>
        <p:txBody>
          <a:bodyPr/>
          <a:lstStyle>
            <a:lvl1pPr>
              <a:defRPr/>
            </a:lvl1pPr>
          </a:lstStyle>
          <a:p>
            <a:pPr>
              <a:defRPr/>
            </a:pPr>
            <a:fld id="{3A601D2E-0547-40F7-8A98-07A99CD72F9F}" type="slidenum">
              <a:rPr lang="sk-SK" altLang="sk-SK"/>
              <a:pPr>
                <a:defRPr/>
              </a:pPr>
              <a:t>‹#›</a:t>
            </a:fld>
            <a:endParaRPr lang="sk-SK" altLang="sk-SK"/>
          </a:p>
        </p:txBody>
      </p:sp>
    </p:spTree>
    <p:extLst>
      <p:ext uri="{BB962C8B-B14F-4D97-AF65-F5344CB8AC3E}">
        <p14:creationId xmlns:p14="http://schemas.microsoft.com/office/powerpoint/2010/main" val="14943314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idx="1"/>
          </p:nvPr>
        </p:nvSpPr>
        <p:spPr/>
        <p:txBody>
          <a:body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6CCB5E2-38C6-4D5A-8790-F822D64EF63F}"/>
              </a:ext>
            </a:extLst>
          </p:cNvPr>
          <p:cNvSpPr>
            <a:spLocks noGrp="1"/>
          </p:cNvSpPr>
          <p:nvPr>
            <p:ph type="dt" sz="half" idx="10"/>
          </p:nvPr>
        </p:nvSpPr>
        <p:spPr/>
        <p:txBody>
          <a:bodyPr/>
          <a:lstStyle>
            <a:lvl1pPr>
              <a:defRPr/>
            </a:lvl1pPr>
          </a:lstStyle>
          <a:p>
            <a:pPr>
              <a:defRPr/>
            </a:pPr>
            <a:fld id="{374E6984-9023-45B4-844B-F93B90CD3E82}" type="datetimeFigureOut">
              <a:rPr lang="sk-SK"/>
              <a:pPr>
                <a:defRPr/>
              </a:pPr>
              <a:t>12. 5. 2020</a:t>
            </a:fld>
            <a:endParaRPr lang="sk-SK"/>
          </a:p>
        </p:txBody>
      </p:sp>
      <p:sp>
        <p:nvSpPr>
          <p:cNvPr id="5" name="Zástupný symbol päty 4">
            <a:extLst>
              <a:ext uri="{FF2B5EF4-FFF2-40B4-BE49-F238E27FC236}">
                <a16:creationId xmlns:a16="http://schemas.microsoft.com/office/drawing/2014/main" id="{2C567B1A-5F02-4735-BCBD-FF8CE9E309B7}"/>
              </a:ext>
            </a:extLst>
          </p:cNvPr>
          <p:cNvSpPr>
            <a:spLocks noGrp="1"/>
          </p:cNvSpPr>
          <p:nvPr>
            <p:ph type="ftr" sz="quarter" idx="11"/>
          </p:nvPr>
        </p:nvSpPr>
        <p:spPr/>
        <p:txBody>
          <a:bodyPr/>
          <a:lstStyle>
            <a:lvl1pPr>
              <a:defRPr/>
            </a:lvl1pPr>
          </a:lstStyle>
          <a:p>
            <a:pPr>
              <a:defRPr/>
            </a:pPr>
            <a:endParaRPr lang="sk-SK"/>
          </a:p>
        </p:txBody>
      </p:sp>
      <p:sp>
        <p:nvSpPr>
          <p:cNvPr id="6" name="Zástupný symbol čísla snímky 5">
            <a:extLst>
              <a:ext uri="{FF2B5EF4-FFF2-40B4-BE49-F238E27FC236}">
                <a16:creationId xmlns:a16="http://schemas.microsoft.com/office/drawing/2014/main" id="{8F735717-B433-4171-874A-670DB760F5C9}"/>
              </a:ext>
            </a:extLst>
          </p:cNvPr>
          <p:cNvSpPr>
            <a:spLocks noGrp="1"/>
          </p:cNvSpPr>
          <p:nvPr>
            <p:ph type="sldNum" sz="quarter" idx="12"/>
          </p:nvPr>
        </p:nvSpPr>
        <p:spPr/>
        <p:txBody>
          <a:bodyPr/>
          <a:lstStyle>
            <a:lvl1pPr>
              <a:defRPr/>
            </a:lvl1pPr>
          </a:lstStyle>
          <a:p>
            <a:pPr>
              <a:defRPr/>
            </a:pPr>
            <a:fld id="{43B0DE69-C930-46A7-BB57-5AB8EA8E7D10}" type="slidenum">
              <a:rPr lang="sk-SK" altLang="sk-SK"/>
              <a:pPr>
                <a:defRPr/>
              </a:pPr>
              <a:t>‹#›</a:t>
            </a:fld>
            <a:endParaRPr lang="sk-SK" altLang="sk-SK"/>
          </a:p>
        </p:txBody>
      </p:sp>
    </p:spTree>
    <p:extLst>
      <p:ext uri="{BB962C8B-B14F-4D97-AF65-F5344CB8AC3E}">
        <p14:creationId xmlns:p14="http://schemas.microsoft.com/office/powerpoint/2010/main" val="4009826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802570" y="3672418"/>
            <a:ext cx="8636000" cy="1135062"/>
          </a:xfrm>
        </p:spPr>
        <p:txBody>
          <a:bodyPr anchor="t"/>
          <a:lstStyle>
            <a:lvl1pPr algn="l">
              <a:defRPr sz="4444" b="1" cap="all"/>
            </a:lvl1pPr>
          </a:lstStyle>
          <a:p>
            <a:r>
              <a:rPr lang="sk-SK"/>
              <a:t>Upravte štýly predlohy textu</a:t>
            </a:r>
          </a:p>
        </p:txBody>
      </p:sp>
      <p:sp>
        <p:nvSpPr>
          <p:cNvPr id="3" name="Zástupný symbol textu 2"/>
          <p:cNvSpPr>
            <a:spLocks noGrp="1"/>
          </p:cNvSpPr>
          <p:nvPr>
            <p:ph type="body" idx="1"/>
          </p:nvPr>
        </p:nvSpPr>
        <p:spPr>
          <a:xfrm>
            <a:off x="802570" y="2422261"/>
            <a:ext cx="8636000" cy="1250156"/>
          </a:xfrm>
        </p:spPr>
        <p:txBody>
          <a:bodyPr anchor="b"/>
          <a:lstStyle>
            <a:lvl1pPr marL="0" indent="0">
              <a:buNone/>
              <a:defRPr sz="2222">
                <a:solidFill>
                  <a:schemeClr val="tx1">
                    <a:tint val="75000"/>
                  </a:schemeClr>
                </a:solidFill>
              </a:defRPr>
            </a:lvl1pPr>
            <a:lvl2pPr marL="507995" indent="0">
              <a:buNone/>
              <a:defRPr sz="2000">
                <a:solidFill>
                  <a:schemeClr val="tx1">
                    <a:tint val="75000"/>
                  </a:schemeClr>
                </a:solidFill>
              </a:defRPr>
            </a:lvl2pPr>
            <a:lvl3pPr marL="1015990" indent="0">
              <a:buNone/>
              <a:defRPr sz="1778">
                <a:solidFill>
                  <a:schemeClr val="tx1">
                    <a:tint val="75000"/>
                  </a:schemeClr>
                </a:solidFill>
              </a:defRPr>
            </a:lvl3pPr>
            <a:lvl4pPr marL="1523985" indent="0">
              <a:buNone/>
              <a:defRPr sz="1556">
                <a:solidFill>
                  <a:schemeClr val="tx1">
                    <a:tint val="75000"/>
                  </a:schemeClr>
                </a:solidFill>
              </a:defRPr>
            </a:lvl4pPr>
            <a:lvl5pPr marL="2031980" indent="0">
              <a:buNone/>
              <a:defRPr sz="1556">
                <a:solidFill>
                  <a:schemeClr val="tx1">
                    <a:tint val="75000"/>
                  </a:schemeClr>
                </a:solidFill>
              </a:defRPr>
            </a:lvl5pPr>
            <a:lvl6pPr marL="2539975" indent="0">
              <a:buNone/>
              <a:defRPr sz="1556">
                <a:solidFill>
                  <a:schemeClr val="tx1">
                    <a:tint val="75000"/>
                  </a:schemeClr>
                </a:solidFill>
              </a:defRPr>
            </a:lvl6pPr>
            <a:lvl7pPr marL="3047970" indent="0">
              <a:buNone/>
              <a:defRPr sz="1556">
                <a:solidFill>
                  <a:schemeClr val="tx1">
                    <a:tint val="75000"/>
                  </a:schemeClr>
                </a:solidFill>
              </a:defRPr>
            </a:lvl7pPr>
            <a:lvl8pPr marL="3555964" indent="0">
              <a:buNone/>
              <a:defRPr sz="1556">
                <a:solidFill>
                  <a:schemeClr val="tx1">
                    <a:tint val="75000"/>
                  </a:schemeClr>
                </a:solidFill>
              </a:defRPr>
            </a:lvl8pPr>
            <a:lvl9pPr marL="4063959" indent="0">
              <a:buNone/>
              <a:defRPr sz="1556">
                <a:solidFill>
                  <a:schemeClr val="tx1">
                    <a:tint val="75000"/>
                  </a:schemeClr>
                </a:solidFill>
              </a:defRPr>
            </a:lvl9pPr>
          </a:lstStyle>
          <a:p>
            <a:pPr lvl="0"/>
            <a:r>
              <a:rPr lang="sk-SK"/>
              <a:t>Upravte štýl predlohy textu.</a:t>
            </a:r>
          </a:p>
        </p:txBody>
      </p:sp>
      <p:sp>
        <p:nvSpPr>
          <p:cNvPr id="4" name="Zástupný symbol dátumu 3">
            <a:extLst>
              <a:ext uri="{FF2B5EF4-FFF2-40B4-BE49-F238E27FC236}">
                <a16:creationId xmlns:a16="http://schemas.microsoft.com/office/drawing/2014/main" id="{9C3B0ED0-4141-4382-8FF1-DB1B10AF0A9F}"/>
              </a:ext>
            </a:extLst>
          </p:cNvPr>
          <p:cNvSpPr>
            <a:spLocks noGrp="1"/>
          </p:cNvSpPr>
          <p:nvPr>
            <p:ph type="dt" sz="half" idx="10"/>
          </p:nvPr>
        </p:nvSpPr>
        <p:spPr/>
        <p:txBody>
          <a:bodyPr/>
          <a:lstStyle>
            <a:lvl1pPr>
              <a:defRPr/>
            </a:lvl1pPr>
          </a:lstStyle>
          <a:p>
            <a:pPr>
              <a:defRPr/>
            </a:pPr>
            <a:fld id="{A015C93C-7552-4559-8F99-BA427B199035}" type="datetimeFigureOut">
              <a:rPr lang="sk-SK"/>
              <a:pPr>
                <a:defRPr/>
              </a:pPr>
              <a:t>12. 5. 2020</a:t>
            </a:fld>
            <a:endParaRPr lang="sk-SK"/>
          </a:p>
        </p:txBody>
      </p:sp>
      <p:sp>
        <p:nvSpPr>
          <p:cNvPr id="5" name="Zástupný symbol päty 4">
            <a:extLst>
              <a:ext uri="{FF2B5EF4-FFF2-40B4-BE49-F238E27FC236}">
                <a16:creationId xmlns:a16="http://schemas.microsoft.com/office/drawing/2014/main" id="{888BBA14-CDF2-4544-B209-07DFB9D393BD}"/>
              </a:ext>
            </a:extLst>
          </p:cNvPr>
          <p:cNvSpPr>
            <a:spLocks noGrp="1"/>
          </p:cNvSpPr>
          <p:nvPr>
            <p:ph type="ftr" sz="quarter" idx="11"/>
          </p:nvPr>
        </p:nvSpPr>
        <p:spPr/>
        <p:txBody>
          <a:bodyPr/>
          <a:lstStyle>
            <a:lvl1pPr>
              <a:defRPr/>
            </a:lvl1pPr>
          </a:lstStyle>
          <a:p>
            <a:pPr>
              <a:defRPr/>
            </a:pPr>
            <a:endParaRPr lang="sk-SK"/>
          </a:p>
        </p:txBody>
      </p:sp>
      <p:sp>
        <p:nvSpPr>
          <p:cNvPr id="6" name="Zástupný symbol čísla snímky 5">
            <a:extLst>
              <a:ext uri="{FF2B5EF4-FFF2-40B4-BE49-F238E27FC236}">
                <a16:creationId xmlns:a16="http://schemas.microsoft.com/office/drawing/2014/main" id="{71785696-80E9-4DE1-881C-09BE5C699A8D}"/>
              </a:ext>
            </a:extLst>
          </p:cNvPr>
          <p:cNvSpPr>
            <a:spLocks noGrp="1"/>
          </p:cNvSpPr>
          <p:nvPr>
            <p:ph type="sldNum" sz="quarter" idx="12"/>
          </p:nvPr>
        </p:nvSpPr>
        <p:spPr/>
        <p:txBody>
          <a:bodyPr/>
          <a:lstStyle>
            <a:lvl1pPr>
              <a:defRPr/>
            </a:lvl1pPr>
          </a:lstStyle>
          <a:p>
            <a:pPr>
              <a:defRPr/>
            </a:pPr>
            <a:fld id="{8A32BFB8-DB9D-4C02-B0C9-09DADD730F94}" type="slidenum">
              <a:rPr lang="sk-SK" altLang="sk-SK"/>
              <a:pPr>
                <a:defRPr/>
              </a:pPr>
              <a:t>‹#›</a:t>
            </a:fld>
            <a:endParaRPr lang="sk-SK" altLang="sk-SK"/>
          </a:p>
        </p:txBody>
      </p:sp>
    </p:spTree>
    <p:extLst>
      <p:ext uri="{BB962C8B-B14F-4D97-AF65-F5344CB8AC3E}">
        <p14:creationId xmlns:p14="http://schemas.microsoft.com/office/powerpoint/2010/main" val="23848574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obsahu 2"/>
          <p:cNvSpPr>
            <a:spLocks noGrp="1"/>
          </p:cNvSpPr>
          <p:nvPr>
            <p:ph sz="half" idx="1"/>
          </p:nvPr>
        </p:nvSpPr>
        <p:spPr>
          <a:xfrm>
            <a:off x="508000" y="1000125"/>
            <a:ext cx="4487333" cy="2828396"/>
          </a:xfrm>
        </p:spPr>
        <p:txBody>
          <a:bodyPr/>
          <a:lstStyle>
            <a:lvl1pPr>
              <a:defRPr sz="3111"/>
            </a:lvl1pPr>
            <a:lvl2pPr>
              <a:defRPr sz="2667"/>
            </a:lvl2pPr>
            <a:lvl3pPr>
              <a:defRPr sz="2222"/>
            </a:lvl3pPr>
            <a:lvl4pPr>
              <a:defRPr sz="2000"/>
            </a:lvl4pPr>
            <a:lvl5pPr>
              <a:defRPr sz="2000"/>
            </a:lvl5pPr>
            <a:lvl6pPr>
              <a:defRPr sz="2000"/>
            </a:lvl6pPr>
            <a:lvl7pPr>
              <a:defRPr sz="2000"/>
            </a:lvl7pPr>
            <a:lvl8pPr>
              <a:defRPr sz="2000"/>
            </a:lvl8pPr>
            <a:lvl9pPr>
              <a:defRPr sz="20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5164667" y="1000125"/>
            <a:ext cx="4487333" cy="2828396"/>
          </a:xfrm>
        </p:spPr>
        <p:txBody>
          <a:bodyPr/>
          <a:lstStyle>
            <a:lvl1pPr>
              <a:defRPr sz="3111"/>
            </a:lvl1pPr>
            <a:lvl2pPr>
              <a:defRPr sz="2667"/>
            </a:lvl2pPr>
            <a:lvl3pPr>
              <a:defRPr sz="2222"/>
            </a:lvl3pPr>
            <a:lvl4pPr>
              <a:defRPr sz="2000"/>
            </a:lvl4pPr>
            <a:lvl5pPr>
              <a:defRPr sz="2000"/>
            </a:lvl5pPr>
            <a:lvl6pPr>
              <a:defRPr sz="2000"/>
            </a:lvl6pPr>
            <a:lvl7pPr>
              <a:defRPr sz="2000"/>
            </a:lvl7pPr>
            <a:lvl8pPr>
              <a:defRPr sz="2000"/>
            </a:lvl8pPr>
            <a:lvl9pPr>
              <a:defRPr sz="200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3">
            <a:extLst>
              <a:ext uri="{FF2B5EF4-FFF2-40B4-BE49-F238E27FC236}">
                <a16:creationId xmlns:a16="http://schemas.microsoft.com/office/drawing/2014/main" id="{B7F4A6E4-63C8-4564-97F6-9E6D5EFD8E7A}"/>
              </a:ext>
            </a:extLst>
          </p:cNvPr>
          <p:cNvSpPr>
            <a:spLocks noGrp="1"/>
          </p:cNvSpPr>
          <p:nvPr>
            <p:ph type="dt" sz="half" idx="10"/>
          </p:nvPr>
        </p:nvSpPr>
        <p:spPr/>
        <p:txBody>
          <a:bodyPr/>
          <a:lstStyle>
            <a:lvl1pPr>
              <a:defRPr/>
            </a:lvl1pPr>
          </a:lstStyle>
          <a:p>
            <a:pPr>
              <a:defRPr/>
            </a:pPr>
            <a:fld id="{697CB49B-41B1-4A96-8AB0-3F0B15F64CF4}" type="datetimeFigureOut">
              <a:rPr lang="sk-SK"/>
              <a:pPr>
                <a:defRPr/>
              </a:pPr>
              <a:t>12. 5. 2020</a:t>
            </a:fld>
            <a:endParaRPr lang="sk-SK"/>
          </a:p>
        </p:txBody>
      </p:sp>
      <p:sp>
        <p:nvSpPr>
          <p:cNvPr id="6" name="Zástupný symbol päty 4">
            <a:extLst>
              <a:ext uri="{FF2B5EF4-FFF2-40B4-BE49-F238E27FC236}">
                <a16:creationId xmlns:a16="http://schemas.microsoft.com/office/drawing/2014/main" id="{480FDF60-9D38-4253-8D6D-3215083E1DB5}"/>
              </a:ext>
            </a:extLst>
          </p:cNvPr>
          <p:cNvSpPr>
            <a:spLocks noGrp="1"/>
          </p:cNvSpPr>
          <p:nvPr>
            <p:ph type="ftr" sz="quarter" idx="11"/>
          </p:nvPr>
        </p:nvSpPr>
        <p:spPr/>
        <p:txBody>
          <a:bodyPr/>
          <a:lstStyle>
            <a:lvl1pPr>
              <a:defRPr/>
            </a:lvl1pPr>
          </a:lstStyle>
          <a:p>
            <a:pPr>
              <a:defRPr/>
            </a:pPr>
            <a:endParaRPr lang="sk-SK"/>
          </a:p>
        </p:txBody>
      </p:sp>
      <p:sp>
        <p:nvSpPr>
          <p:cNvPr id="7" name="Zástupný symbol čísla snímky 5">
            <a:extLst>
              <a:ext uri="{FF2B5EF4-FFF2-40B4-BE49-F238E27FC236}">
                <a16:creationId xmlns:a16="http://schemas.microsoft.com/office/drawing/2014/main" id="{49D541EA-9389-499B-A574-E9F09063D797}"/>
              </a:ext>
            </a:extLst>
          </p:cNvPr>
          <p:cNvSpPr>
            <a:spLocks noGrp="1"/>
          </p:cNvSpPr>
          <p:nvPr>
            <p:ph type="sldNum" sz="quarter" idx="12"/>
          </p:nvPr>
        </p:nvSpPr>
        <p:spPr/>
        <p:txBody>
          <a:bodyPr/>
          <a:lstStyle>
            <a:lvl1pPr>
              <a:defRPr/>
            </a:lvl1pPr>
          </a:lstStyle>
          <a:p>
            <a:pPr>
              <a:defRPr/>
            </a:pPr>
            <a:fld id="{5A87E56D-95D0-40F2-A498-D2141C6B6590}" type="slidenum">
              <a:rPr lang="sk-SK" altLang="sk-SK"/>
              <a:pPr>
                <a:defRPr/>
              </a:pPr>
              <a:t>‹#›</a:t>
            </a:fld>
            <a:endParaRPr lang="sk-SK" altLang="sk-SK"/>
          </a:p>
        </p:txBody>
      </p:sp>
    </p:spTree>
    <p:extLst>
      <p:ext uri="{BB962C8B-B14F-4D97-AF65-F5344CB8AC3E}">
        <p14:creationId xmlns:p14="http://schemas.microsoft.com/office/powerpoint/2010/main" val="36001691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508000" y="228866"/>
            <a:ext cx="9144000" cy="952500"/>
          </a:xfrm>
        </p:spPr>
        <p:txBody>
          <a:bodyPr/>
          <a:lstStyle>
            <a:lvl1pPr>
              <a:defRPr/>
            </a:lvl1pPr>
          </a:lstStyle>
          <a:p>
            <a:r>
              <a:rPr lang="sk-SK"/>
              <a:t>Upravte štýly predlohy textu</a:t>
            </a:r>
          </a:p>
        </p:txBody>
      </p:sp>
      <p:sp>
        <p:nvSpPr>
          <p:cNvPr id="3" name="Zástupný symbol textu 2"/>
          <p:cNvSpPr>
            <a:spLocks noGrp="1"/>
          </p:cNvSpPr>
          <p:nvPr>
            <p:ph type="body" idx="1"/>
          </p:nvPr>
        </p:nvSpPr>
        <p:spPr>
          <a:xfrm>
            <a:off x="508000" y="1279261"/>
            <a:ext cx="4489098" cy="533136"/>
          </a:xfrm>
        </p:spPr>
        <p:txBody>
          <a:bodyPr anchor="b"/>
          <a:lstStyle>
            <a:lvl1pPr marL="0" indent="0">
              <a:buNone/>
              <a:defRPr sz="2667" b="1"/>
            </a:lvl1pPr>
            <a:lvl2pPr marL="507995" indent="0">
              <a:buNone/>
              <a:defRPr sz="2222" b="1"/>
            </a:lvl2pPr>
            <a:lvl3pPr marL="1015990" indent="0">
              <a:buNone/>
              <a:defRPr sz="2000" b="1"/>
            </a:lvl3pPr>
            <a:lvl4pPr marL="1523985" indent="0">
              <a:buNone/>
              <a:defRPr sz="1778" b="1"/>
            </a:lvl4pPr>
            <a:lvl5pPr marL="2031980" indent="0">
              <a:buNone/>
              <a:defRPr sz="1778" b="1"/>
            </a:lvl5pPr>
            <a:lvl6pPr marL="2539975" indent="0">
              <a:buNone/>
              <a:defRPr sz="1778" b="1"/>
            </a:lvl6pPr>
            <a:lvl7pPr marL="3047970" indent="0">
              <a:buNone/>
              <a:defRPr sz="1778" b="1"/>
            </a:lvl7pPr>
            <a:lvl8pPr marL="3555964" indent="0">
              <a:buNone/>
              <a:defRPr sz="1778" b="1"/>
            </a:lvl8pPr>
            <a:lvl9pPr marL="4063959" indent="0">
              <a:buNone/>
              <a:defRPr sz="1778" b="1"/>
            </a:lvl9pPr>
          </a:lstStyle>
          <a:p>
            <a:pPr lvl="0"/>
            <a:r>
              <a:rPr lang="sk-SK"/>
              <a:t>Upravte štýl predlohy textu.</a:t>
            </a:r>
          </a:p>
        </p:txBody>
      </p:sp>
      <p:sp>
        <p:nvSpPr>
          <p:cNvPr id="4" name="Zástupný symbol obsahu 3"/>
          <p:cNvSpPr>
            <a:spLocks noGrp="1"/>
          </p:cNvSpPr>
          <p:nvPr>
            <p:ph sz="half" idx="2"/>
          </p:nvPr>
        </p:nvSpPr>
        <p:spPr>
          <a:xfrm>
            <a:off x="508000" y="1812396"/>
            <a:ext cx="4489098" cy="3292740"/>
          </a:xfrm>
        </p:spPr>
        <p:txBody>
          <a:bodyPr/>
          <a:lstStyle>
            <a:lvl1pPr>
              <a:defRPr sz="2667"/>
            </a:lvl1pPr>
            <a:lvl2pPr>
              <a:defRPr sz="2222"/>
            </a:lvl2pPr>
            <a:lvl3pPr>
              <a:defRPr sz="2000"/>
            </a:lvl3pPr>
            <a:lvl4pPr>
              <a:defRPr sz="1778"/>
            </a:lvl4pPr>
            <a:lvl5pPr>
              <a:defRPr sz="1778"/>
            </a:lvl5pPr>
            <a:lvl6pPr>
              <a:defRPr sz="1778"/>
            </a:lvl6pPr>
            <a:lvl7pPr>
              <a:defRPr sz="1778"/>
            </a:lvl7pPr>
            <a:lvl8pPr>
              <a:defRPr sz="1778"/>
            </a:lvl8pPr>
            <a:lvl9pPr>
              <a:defRPr sz="177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5161142" y="1279261"/>
            <a:ext cx="4490861" cy="533136"/>
          </a:xfrm>
        </p:spPr>
        <p:txBody>
          <a:bodyPr anchor="b"/>
          <a:lstStyle>
            <a:lvl1pPr marL="0" indent="0">
              <a:buNone/>
              <a:defRPr sz="2667" b="1"/>
            </a:lvl1pPr>
            <a:lvl2pPr marL="507995" indent="0">
              <a:buNone/>
              <a:defRPr sz="2222" b="1"/>
            </a:lvl2pPr>
            <a:lvl3pPr marL="1015990" indent="0">
              <a:buNone/>
              <a:defRPr sz="2000" b="1"/>
            </a:lvl3pPr>
            <a:lvl4pPr marL="1523985" indent="0">
              <a:buNone/>
              <a:defRPr sz="1778" b="1"/>
            </a:lvl4pPr>
            <a:lvl5pPr marL="2031980" indent="0">
              <a:buNone/>
              <a:defRPr sz="1778" b="1"/>
            </a:lvl5pPr>
            <a:lvl6pPr marL="2539975" indent="0">
              <a:buNone/>
              <a:defRPr sz="1778" b="1"/>
            </a:lvl6pPr>
            <a:lvl7pPr marL="3047970" indent="0">
              <a:buNone/>
              <a:defRPr sz="1778" b="1"/>
            </a:lvl7pPr>
            <a:lvl8pPr marL="3555964" indent="0">
              <a:buNone/>
              <a:defRPr sz="1778" b="1"/>
            </a:lvl8pPr>
            <a:lvl9pPr marL="4063959" indent="0">
              <a:buNone/>
              <a:defRPr sz="1778" b="1"/>
            </a:lvl9pPr>
          </a:lstStyle>
          <a:p>
            <a:pPr lvl="0"/>
            <a:r>
              <a:rPr lang="sk-SK"/>
              <a:t>Upravte štýl predlohy textu.</a:t>
            </a:r>
          </a:p>
        </p:txBody>
      </p:sp>
      <p:sp>
        <p:nvSpPr>
          <p:cNvPr id="6" name="Zástupný symbol obsahu 5"/>
          <p:cNvSpPr>
            <a:spLocks noGrp="1"/>
          </p:cNvSpPr>
          <p:nvPr>
            <p:ph sz="quarter" idx="4"/>
          </p:nvPr>
        </p:nvSpPr>
        <p:spPr>
          <a:xfrm>
            <a:off x="5161142" y="1812396"/>
            <a:ext cx="4490861" cy="3292740"/>
          </a:xfrm>
        </p:spPr>
        <p:txBody>
          <a:bodyPr/>
          <a:lstStyle>
            <a:lvl1pPr>
              <a:defRPr sz="2667"/>
            </a:lvl1pPr>
            <a:lvl2pPr>
              <a:defRPr sz="2222"/>
            </a:lvl2pPr>
            <a:lvl3pPr>
              <a:defRPr sz="2000"/>
            </a:lvl3pPr>
            <a:lvl4pPr>
              <a:defRPr sz="1778"/>
            </a:lvl4pPr>
            <a:lvl5pPr>
              <a:defRPr sz="1778"/>
            </a:lvl5pPr>
            <a:lvl6pPr>
              <a:defRPr sz="1778"/>
            </a:lvl6pPr>
            <a:lvl7pPr>
              <a:defRPr sz="1778"/>
            </a:lvl7pPr>
            <a:lvl8pPr>
              <a:defRPr sz="1778"/>
            </a:lvl8pPr>
            <a:lvl9pPr>
              <a:defRPr sz="177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3">
            <a:extLst>
              <a:ext uri="{FF2B5EF4-FFF2-40B4-BE49-F238E27FC236}">
                <a16:creationId xmlns:a16="http://schemas.microsoft.com/office/drawing/2014/main" id="{ECEB81D7-56F2-4D77-BA5D-F3D115B5674E}"/>
              </a:ext>
            </a:extLst>
          </p:cNvPr>
          <p:cNvSpPr>
            <a:spLocks noGrp="1"/>
          </p:cNvSpPr>
          <p:nvPr>
            <p:ph type="dt" sz="half" idx="10"/>
          </p:nvPr>
        </p:nvSpPr>
        <p:spPr/>
        <p:txBody>
          <a:bodyPr/>
          <a:lstStyle>
            <a:lvl1pPr>
              <a:defRPr/>
            </a:lvl1pPr>
          </a:lstStyle>
          <a:p>
            <a:pPr>
              <a:defRPr/>
            </a:pPr>
            <a:fld id="{A0BEEE23-8B98-4388-B866-2CA6CB39D8B4}" type="datetimeFigureOut">
              <a:rPr lang="sk-SK"/>
              <a:pPr>
                <a:defRPr/>
              </a:pPr>
              <a:t>12. 5. 2020</a:t>
            </a:fld>
            <a:endParaRPr lang="sk-SK"/>
          </a:p>
        </p:txBody>
      </p:sp>
      <p:sp>
        <p:nvSpPr>
          <p:cNvPr id="8" name="Zástupný symbol päty 4">
            <a:extLst>
              <a:ext uri="{FF2B5EF4-FFF2-40B4-BE49-F238E27FC236}">
                <a16:creationId xmlns:a16="http://schemas.microsoft.com/office/drawing/2014/main" id="{6CAE2C81-0F2C-48A5-8B4E-912695907F61}"/>
              </a:ext>
            </a:extLst>
          </p:cNvPr>
          <p:cNvSpPr>
            <a:spLocks noGrp="1"/>
          </p:cNvSpPr>
          <p:nvPr>
            <p:ph type="ftr" sz="quarter" idx="11"/>
          </p:nvPr>
        </p:nvSpPr>
        <p:spPr/>
        <p:txBody>
          <a:bodyPr/>
          <a:lstStyle>
            <a:lvl1pPr>
              <a:defRPr/>
            </a:lvl1pPr>
          </a:lstStyle>
          <a:p>
            <a:pPr>
              <a:defRPr/>
            </a:pPr>
            <a:endParaRPr lang="sk-SK"/>
          </a:p>
        </p:txBody>
      </p:sp>
      <p:sp>
        <p:nvSpPr>
          <p:cNvPr id="9" name="Zástupný symbol čísla snímky 5">
            <a:extLst>
              <a:ext uri="{FF2B5EF4-FFF2-40B4-BE49-F238E27FC236}">
                <a16:creationId xmlns:a16="http://schemas.microsoft.com/office/drawing/2014/main" id="{F131139B-E578-4EEF-AF46-0942699ED326}"/>
              </a:ext>
            </a:extLst>
          </p:cNvPr>
          <p:cNvSpPr>
            <a:spLocks noGrp="1"/>
          </p:cNvSpPr>
          <p:nvPr>
            <p:ph type="sldNum" sz="quarter" idx="12"/>
          </p:nvPr>
        </p:nvSpPr>
        <p:spPr/>
        <p:txBody>
          <a:bodyPr/>
          <a:lstStyle>
            <a:lvl1pPr>
              <a:defRPr/>
            </a:lvl1pPr>
          </a:lstStyle>
          <a:p>
            <a:pPr>
              <a:defRPr/>
            </a:pPr>
            <a:fld id="{21A53098-8C72-4DA9-B821-D97EC6EEEE24}" type="slidenum">
              <a:rPr lang="sk-SK" altLang="sk-SK"/>
              <a:pPr>
                <a:defRPr/>
              </a:pPr>
              <a:t>‹#›</a:t>
            </a:fld>
            <a:endParaRPr lang="sk-SK" altLang="sk-SK"/>
          </a:p>
        </p:txBody>
      </p:sp>
    </p:spTree>
    <p:extLst>
      <p:ext uri="{BB962C8B-B14F-4D97-AF65-F5344CB8AC3E}">
        <p14:creationId xmlns:p14="http://schemas.microsoft.com/office/powerpoint/2010/main" val="39906107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dátumu 3">
            <a:extLst>
              <a:ext uri="{FF2B5EF4-FFF2-40B4-BE49-F238E27FC236}">
                <a16:creationId xmlns:a16="http://schemas.microsoft.com/office/drawing/2014/main" id="{4B0D1635-E673-4C8A-96A0-2A3118FCF0AD}"/>
              </a:ext>
            </a:extLst>
          </p:cNvPr>
          <p:cNvSpPr>
            <a:spLocks noGrp="1"/>
          </p:cNvSpPr>
          <p:nvPr>
            <p:ph type="dt" sz="half" idx="10"/>
          </p:nvPr>
        </p:nvSpPr>
        <p:spPr/>
        <p:txBody>
          <a:bodyPr/>
          <a:lstStyle>
            <a:lvl1pPr>
              <a:defRPr/>
            </a:lvl1pPr>
          </a:lstStyle>
          <a:p>
            <a:pPr>
              <a:defRPr/>
            </a:pPr>
            <a:fld id="{A384B361-C355-4107-8200-32F80892B375}" type="datetimeFigureOut">
              <a:rPr lang="sk-SK"/>
              <a:pPr>
                <a:defRPr/>
              </a:pPr>
              <a:t>12. 5. 2020</a:t>
            </a:fld>
            <a:endParaRPr lang="sk-SK"/>
          </a:p>
        </p:txBody>
      </p:sp>
      <p:sp>
        <p:nvSpPr>
          <p:cNvPr id="4" name="Zástupný symbol päty 4">
            <a:extLst>
              <a:ext uri="{FF2B5EF4-FFF2-40B4-BE49-F238E27FC236}">
                <a16:creationId xmlns:a16="http://schemas.microsoft.com/office/drawing/2014/main" id="{385A6D75-4E3B-4112-8183-51E9BF56BCFB}"/>
              </a:ext>
            </a:extLst>
          </p:cNvPr>
          <p:cNvSpPr>
            <a:spLocks noGrp="1"/>
          </p:cNvSpPr>
          <p:nvPr>
            <p:ph type="ftr" sz="quarter" idx="11"/>
          </p:nvPr>
        </p:nvSpPr>
        <p:spPr/>
        <p:txBody>
          <a:bodyPr/>
          <a:lstStyle>
            <a:lvl1pPr>
              <a:defRPr/>
            </a:lvl1pPr>
          </a:lstStyle>
          <a:p>
            <a:pPr>
              <a:defRPr/>
            </a:pPr>
            <a:endParaRPr lang="sk-SK"/>
          </a:p>
        </p:txBody>
      </p:sp>
      <p:sp>
        <p:nvSpPr>
          <p:cNvPr id="5" name="Zástupný symbol čísla snímky 5">
            <a:extLst>
              <a:ext uri="{FF2B5EF4-FFF2-40B4-BE49-F238E27FC236}">
                <a16:creationId xmlns:a16="http://schemas.microsoft.com/office/drawing/2014/main" id="{8F2B6D89-E0C9-499A-A75F-DEDD69599B28}"/>
              </a:ext>
            </a:extLst>
          </p:cNvPr>
          <p:cNvSpPr>
            <a:spLocks noGrp="1"/>
          </p:cNvSpPr>
          <p:nvPr>
            <p:ph type="sldNum" sz="quarter" idx="12"/>
          </p:nvPr>
        </p:nvSpPr>
        <p:spPr/>
        <p:txBody>
          <a:bodyPr/>
          <a:lstStyle>
            <a:lvl1pPr>
              <a:defRPr/>
            </a:lvl1pPr>
          </a:lstStyle>
          <a:p>
            <a:pPr>
              <a:defRPr/>
            </a:pPr>
            <a:fld id="{70793C58-03E1-401E-A85B-2E19490CE78E}" type="slidenum">
              <a:rPr lang="sk-SK" altLang="sk-SK"/>
              <a:pPr>
                <a:defRPr/>
              </a:pPr>
              <a:t>‹#›</a:t>
            </a:fld>
            <a:endParaRPr lang="sk-SK" altLang="sk-SK"/>
          </a:p>
        </p:txBody>
      </p:sp>
    </p:spTree>
    <p:extLst>
      <p:ext uri="{BB962C8B-B14F-4D97-AF65-F5344CB8AC3E}">
        <p14:creationId xmlns:p14="http://schemas.microsoft.com/office/powerpoint/2010/main" val="12050186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3">
            <a:extLst>
              <a:ext uri="{FF2B5EF4-FFF2-40B4-BE49-F238E27FC236}">
                <a16:creationId xmlns:a16="http://schemas.microsoft.com/office/drawing/2014/main" id="{6B2714A1-88B0-4ACB-9F34-13F8AE85D796}"/>
              </a:ext>
            </a:extLst>
          </p:cNvPr>
          <p:cNvSpPr>
            <a:spLocks noGrp="1"/>
          </p:cNvSpPr>
          <p:nvPr>
            <p:ph type="dt" sz="half" idx="10"/>
          </p:nvPr>
        </p:nvSpPr>
        <p:spPr/>
        <p:txBody>
          <a:bodyPr/>
          <a:lstStyle>
            <a:lvl1pPr>
              <a:defRPr/>
            </a:lvl1pPr>
          </a:lstStyle>
          <a:p>
            <a:pPr>
              <a:defRPr/>
            </a:pPr>
            <a:fld id="{F7CDFBA1-B04E-46E1-B92A-45F9F22FE2C1}" type="datetimeFigureOut">
              <a:rPr lang="sk-SK"/>
              <a:pPr>
                <a:defRPr/>
              </a:pPr>
              <a:t>12. 5. 2020</a:t>
            </a:fld>
            <a:endParaRPr lang="sk-SK"/>
          </a:p>
        </p:txBody>
      </p:sp>
      <p:sp>
        <p:nvSpPr>
          <p:cNvPr id="3" name="Zástupný symbol päty 4">
            <a:extLst>
              <a:ext uri="{FF2B5EF4-FFF2-40B4-BE49-F238E27FC236}">
                <a16:creationId xmlns:a16="http://schemas.microsoft.com/office/drawing/2014/main" id="{1792A1C8-CB9F-4B88-83F8-511B345103B3}"/>
              </a:ext>
            </a:extLst>
          </p:cNvPr>
          <p:cNvSpPr>
            <a:spLocks noGrp="1"/>
          </p:cNvSpPr>
          <p:nvPr>
            <p:ph type="ftr" sz="quarter" idx="11"/>
          </p:nvPr>
        </p:nvSpPr>
        <p:spPr/>
        <p:txBody>
          <a:bodyPr/>
          <a:lstStyle>
            <a:lvl1pPr>
              <a:defRPr/>
            </a:lvl1pPr>
          </a:lstStyle>
          <a:p>
            <a:pPr>
              <a:defRPr/>
            </a:pPr>
            <a:endParaRPr lang="sk-SK"/>
          </a:p>
        </p:txBody>
      </p:sp>
      <p:sp>
        <p:nvSpPr>
          <p:cNvPr id="4" name="Zástupný symbol čísla snímky 5">
            <a:extLst>
              <a:ext uri="{FF2B5EF4-FFF2-40B4-BE49-F238E27FC236}">
                <a16:creationId xmlns:a16="http://schemas.microsoft.com/office/drawing/2014/main" id="{DEEBFC1D-FF1C-473B-8293-C546221D6171}"/>
              </a:ext>
            </a:extLst>
          </p:cNvPr>
          <p:cNvSpPr>
            <a:spLocks noGrp="1"/>
          </p:cNvSpPr>
          <p:nvPr>
            <p:ph type="sldNum" sz="quarter" idx="12"/>
          </p:nvPr>
        </p:nvSpPr>
        <p:spPr/>
        <p:txBody>
          <a:bodyPr/>
          <a:lstStyle>
            <a:lvl1pPr>
              <a:defRPr/>
            </a:lvl1pPr>
          </a:lstStyle>
          <a:p>
            <a:pPr>
              <a:defRPr/>
            </a:pPr>
            <a:fld id="{8F630F43-CEEF-4462-94CF-C7551D1A7B6A}" type="slidenum">
              <a:rPr lang="sk-SK" altLang="sk-SK"/>
              <a:pPr>
                <a:defRPr/>
              </a:pPr>
              <a:t>‹#›</a:t>
            </a:fld>
            <a:endParaRPr lang="sk-SK" altLang="sk-SK"/>
          </a:p>
        </p:txBody>
      </p:sp>
    </p:spTree>
    <p:extLst>
      <p:ext uri="{BB962C8B-B14F-4D97-AF65-F5344CB8AC3E}">
        <p14:creationId xmlns:p14="http://schemas.microsoft.com/office/powerpoint/2010/main" val="3873596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508003" y="227541"/>
            <a:ext cx="3342570" cy="968376"/>
          </a:xfrm>
        </p:spPr>
        <p:txBody>
          <a:bodyPr anchor="b"/>
          <a:lstStyle>
            <a:lvl1pPr algn="l">
              <a:defRPr sz="2222" b="1"/>
            </a:lvl1pPr>
          </a:lstStyle>
          <a:p>
            <a:r>
              <a:rPr lang="sk-SK"/>
              <a:t>Upravte štýly predlohy textu</a:t>
            </a:r>
          </a:p>
        </p:txBody>
      </p:sp>
      <p:sp>
        <p:nvSpPr>
          <p:cNvPr id="3" name="Zástupný symbol obsahu 2"/>
          <p:cNvSpPr>
            <a:spLocks noGrp="1"/>
          </p:cNvSpPr>
          <p:nvPr>
            <p:ph idx="1"/>
          </p:nvPr>
        </p:nvSpPr>
        <p:spPr>
          <a:xfrm>
            <a:off x="3972278" y="227543"/>
            <a:ext cx="5679722" cy="4877594"/>
          </a:xfrm>
        </p:spPr>
        <p:txBody>
          <a:bodyPr/>
          <a:lstStyle>
            <a:lvl1pPr>
              <a:defRPr sz="3556"/>
            </a:lvl1pPr>
            <a:lvl2pPr>
              <a:defRPr sz="3111"/>
            </a:lvl2pPr>
            <a:lvl3pPr>
              <a:defRPr sz="2667"/>
            </a:lvl3pPr>
            <a:lvl4pPr>
              <a:defRPr sz="2222"/>
            </a:lvl4pPr>
            <a:lvl5pPr>
              <a:defRPr sz="2222"/>
            </a:lvl5pPr>
            <a:lvl6pPr>
              <a:defRPr sz="2222"/>
            </a:lvl6pPr>
            <a:lvl7pPr>
              <a:defRPr sz="2222"/>
            </a:lvl7pPr>
            <a:lvl8pPr>
              <a:defRPr sz="2222"/>
            </a:lvl8pPr>
            <a:lvl9pPr>
              <a:defRPr sz="2222"/>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508003" y="1195919"/>
            <a:ext cx="3342570" cy="3909219"/>
          </a:xfrm>
        </p:spPr>
        <p:txBody>
          <a:bodyPr/>
          <a:lstStyle>
            <a:lvl1pPr marL="0" indent="0">
              <a:buNone/>
              <a:defRPr sz="1556"/>
            </a:lvl1pPr>
            <a:lvl2pPr marL="507995" indent="0">
              <a:buNone/>
              <a:defRPr sz="1333"/>
            </a:lvl2pPr>
            <a:lvl3pPr marL="1015990" indent="0">
              <a:buNone/>
              <a:defRPr sz="1111"/>
            </a:lvl3pPr>
            <a:lvl4pPr marL="1523985" indent="0">
              <a:buNone/>
              <a:defRPr sz="1000"/>
            </a:lvl4pPr>
            <a:lvl5pPr marL="2031980" indent="0">
              <a:buNone/>
              <a:defRPr sz="1000"/>
            </a:lvl5pPr>
            <a:lvl6pPr marL="2539975" indent="0">
              <a:buNone/>
              <a:defRPr sz="1000"/>
            </a:lvl6pPr>
            <a:lvl7pPr marL="3047970" indent="0">
              <a:buNone/>
              <a:defRPr sz="1000"/>
            </a:lvl7pPr>
            <a:lvl8pPr marL="3555964" indent="0">
              <a:buNone/>
              <a:defRPr sz="1000"/>
            </a:lvl8pPr>
            <a:lvl9pPr marL="4063959" indent="0">
              <a:buNone/>
              <a:defRPr sz="1000"/>
            </a:lvl9pPr>
          </a:lstStyle>
          <a:p>
            <a:pPr lvl="0"/>
            <a:r>
              <a:rPr lang="sk-SK"/>
              <a:t>Upravte štýl predlohy textu.</a:t>
            </a:r>
          </a:p>
        </p:txBody>
      </p:sp>
      <p:sp>
        <p:nvSpPr>
          <p:cNvPr id="5" name="Zástupný symbol dátumu 3">
            <a:extLst>
              <a:ext uri="{FF2B5EF4-FFF2-40B4-BE49-F238E27FC236}">
                <a16:creationId xmlns:a16="http://schemas.microsoft.com/office/drawing/2014/main" id="{F48DBF57-0914-4084-BCB7-8D4AB0733A76}"/>
              </a:ext>
            </a:extLst>
          </p:cNvPr>
          <p:cNvSpPr>
            <a:spLocks noGrp="1"/>
          </p:cNvSpPr>
          <p:nvPr>
            <p:ph type="dt" sz="half" idx="10"/>
          </p:nvPr>
        </p:nvSpPr>
        <p:spPr/>
        <p:txBody>
          <a:bodyPr/>
          <a:lstStyle>
            <a:lvl1pPr>
              <a:defRPr/>
            </a:lvl1pPr>
          </a:lstStyle>
          <a:p>
            <a:pPr>
              <a:defRPr/>
            </a:pPr>
            <a:fld id="{66A80790-7F52-45F2-80A8-520B225EB349}" type="datetimeFigureOut">
              <a:rPr lang="sk-SK"/>
              <a:pPr>
                <a:defRPr/>
              </a:pPr>
              <a:t>12. 5. 2020</a:t>
            </a:fld>
            <a:endParaRPr lang="sk-SK"/>
          </a:p>
        </p:txBody>
      </p:sp>
      <p:sp>
        <p:nvSpPr>
          <p:cNvPr id="6" name="Zástupný symbol päty 4">
            <a:extLst>
              <a:ext uri="{FF2B5EF4-FFF2-40B4-BE49-F238E27FC236}">
                <a16:creationId xmlns:a16="http://schemas.microsoft.com/office/drawing/2014/main" id="{E9093285-FC65-487E-A47C-EDDA5D2E75E5}"/>
              </a:ext>
            </a:extLst>
          </p:cNvPr>
          <p:cNvSpPr>
            <a:spLocks noGrp="1"/>
          </p:cNvSpPr>
          <p:nvPr>
            <p:ph type="ftr" sz="quarter" idx="11"/>
          </p:nvPr>
        </p:nvSpPr>
        <p:spPr/>
        <p:txBody>
          <a:bodyPr/>
          <a:lstStyle>
            <a:lvl1pPr>
              <a:defRPr/>
            </a:lvl1pPr>
          </a:lstStyle>
          <a:p>
            <a:pPr>
              <a:defRPr/>
            </a:pPr>
            <a:endParaRPr lang="sk-SK"/>
          </a:p>
        </p:txBody>
      </p:sp>
      <p:sp>
        <p:nvSpPr>
          <p:cNvPr id="7" name="Zástupný symbol čísla snímky 5">
            <a:extLst>
              <a:ext uri="{FF2B5EF4-FFF2-40B4-BE49-F238E27FC236}">
                <a16:creationId xmlns:a16="http://schemas.microsoft.com/office/drawing/2014/main" id="{A205CD66-9340-42F8-A39C-FD8DCBE15D49}"/>
              </a:ext>
            </a:extLst>
          </p:cNvPr>
          <p:cNvSpPr>
            <a:spLocks noGrp="1"/>
          </p:cNvSpPr>
          <p:nvPr>
            <p:ph type="sldNum" sz="quarter" idx="12"/>
          </p:nvPr>
        </p:nvSpPr>
        <p:spPr/>
        <p:txBody>
          <a:bodyPr/>
          <a:lstStyle>
            <a:lvl1pPr>
              <a:defRPr/>
            </a:lvl1pPr>
          </a:lstStyle>
          <a:p>
            <a:pPr>
              <a:defRPr/>
            </a:pPr>
            <a:fld id="{3366CEE1-C2C7-477C-9E4F-DECC4DD36074}" type="slidenum">
              <a:rPr lang="sk-SK" altLang="sk-SK"/>
              <a:pPr>
                <a:defRPr/>
              </a:pPr>
              <a:t>‹#›</a:t>
            </a:fld>
            <a:endParaRPr lang="sk-SK" altLang="sk-SK"/>
          </a:p>
        </p:txBody>
      </p:sp>
    </p:spTree>
    <p:extLst>
      <p:ext uri="{BB962C8B-B14F-4D97-AF65-F5344CB8AC3E}">
        <p14:creationId xmlns:p14="http://schemas.microsoft.com/office/powerpoint/2010/main" val="19386035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991431" y="4000500"/>
            <a:ext cx="6096000" cy="472282"/>
          </a:xfrm>
        </p:spPr>
        <p:txBody>
          <a:bodyPr anchor="b"/>
          <a:lstStyle>
            <a:lvl1pPr algn="l">
              <a:defRPr sz="2222" b="1"/>
            </a:lvl1pPr>
          </a:lstStyle>
          <a:p>
            <a:r>
              <a:rPr lang="sk-SK"/>
              <a:t>Upravte štýly predlohy textu</a:t>
            </a:r>
          </a:p>
        </p:txBody>
      </p:sp>
      <p:sp>
        <p:nvSpPr>
          <p:cNvPr id="3" name="Zástupný symbol obrázka 2"/>
          <p:cNvSpPr>
            <a:spLocks noGrp="1"/>
          </p:cNvSpPr>
          <p:nvPr>
            <p:ph type="pic" idx="1"/>
          </p:nvPr>
        </p:nvSpPr>
        <p:spPr>
          <a:xfrm>
            <a:off x="1991431" y="510646"/>
            <a:ext cx="6096000" cy="3429000"/>
          </a:xfrm>
        </p:spPr>
        <p:txBody>
          <a:bodyPr rtlCol="0">
            <a:normAutofit/>
          </a:bodyPr>
          <a:lstStyle>
            <a:lvl1pPr marL="0" indent="0">
              <a:buNone/>
              <a:defRPr sz="3556"/>
            </a:lvl1pPr>
            <a:lvl2pPr marL="507995" indent="0">
              <a:buNone/>
              <a:defRPr sz="3111"/>
            </a:lvl2pPr>
            <a:lvl3pPr marL="1015990" indent="0">
              <a:buNone/>
              <a:defRPr sz="2667"/>
            </a:lvl3pPr>
            <a:lvl4pPr marL="1523985" indent="0">
              <a:buNone/>
              <a:defRPr sz="2222"/>
            </a:lvl4pPr>
            <a:lvl5pPr marL="2031980" indent="0">
              <a:buNone/>
              <a:defRPr sz="2222"/>
            </a:lvl5pPr>
            <a:lvl6pPr marL="2539975" indent="0">
              <a:buNone/>
              <a:defRPr sz="2222"/>
            </a:lvl6pPr>
            <a:lvl7pPr marL="3047970" indent="0">
              <a:buNone/>
              <a:defRPr sz="2222"/>
            </a:lvl7pPr>
            <a:lvl8pPr marL="3555964" indent="0">
              <a:buNone/>
              <a:defRPr sz="2222"/>
            </a:lvl8pPr>
            <a:lvl9pPr marL="4063959" indent="0">
              <a:buNone/>
              <a:defRPr sz="2222"/>
            </a:lvl9pPr>
          </a:lstStyle>
          <a:p>
            <a:pPr lvl="0"/>
            <a:endParaRPr lang="sk-SK" noProof="0"/>
          </a:p>
        </p:txBody>
      </p:sp>
      <p:sp>
        <p:nvSpPr>
          <p:cNvPr id="4" name="Zástupný symbol textu 3"/>
          <p:cNvSpPr>
            <a:spLocks noGrp="1"/>
          </p:cNvSpPr>
          <p:nvPr>
            <p:ph type="body" sz="half" idx="2"/>
          </p:nvPr>
        </p:nvSpPr>
        <p:spPr>
          <a:xfrm>
            <a:off x="1991431" y="4472783"/>
            <a:ext cx="6096000" cy="670719"/>
          </a:xfrm>
        </p:spPr>
        <p:txBody>
          <a:bodyPr/>
          <a:lstStyle>
            <a:lvl1pPr marL="0" indent="0">
              <a:buNone/>
              <a:defRPr sz="1556"/>
            </a:lvl1pPr>
            <a:lvl2pPr marL="507995" indent="0">
              <a:buNone/>
              <a:defRPr sz="1333"/>
            </a:lvl2pPr>
            <a:lvl3pPr marL="1015990" indent="0">
              <a:buNone/>
              <a:defRPr sz="1111"/>
            </a:lvl3pPr>
            <a:lvl4pPr marL="1523985" indent="0">
              <a:buNone/>
              <a:defRPr sz="1000"/>
            </a:lvl4pPr>
            <a:lvl5pPr marL="2031980" indent="0">
              <a:buNone/>
              <a:defRPr sz="1000"/>
            </a:lvl5pPr>
            <a:lvl6pPr marL="2539975" indent="0">
              <a:buNone/>
              <a:defRPr sz="1000"/>
            </a:lvl6pPr>
            <a:lvl7pPr marL="3047970" indent="0">
              <a:buNone/>
              <a:defRPr sz="1000"/>
            </a:lvl7pPr>
            <a:lvl8pPr marL="3555964" indent="0">
              <a:buNone/>
              <a:defRPr sz="1000"/>
            </a:lvl8pPr>
            <a:lvl9pPr marL="4063959" indent="0">
              <a:buNone/>
              <a:defRPr sz="1000"/>
            </a:lvl9pPr>
          </a:lstStyle>
          <a:p>
            <a:pPr lvl="0"/>
            <a:r>
              <a:rPr lang="sk-SK"/>
              <a:t>Upravte štýl predlohy textu.</a:t>
            </a:r>
          </a:p>
        </p:txBody>
      </p:sp>
      <p:sp>
        <p:nvSpPr>
          <p:cNvPr id="5" name="Zástupný symbol dátumu 3">
            <a:extLst>
              <a:ext uri="{FF2B5EF4-FFF2-40B4-BE49-F238E27FC236}">
                <a16:creationId xmlns:a16="http://schemas.microsoft.com/office/drawing/2014/main" id="{8E092282-C8BE-414D-878C-B4BE94A33FE6}"/>
              </a:ext>
            </a:extLst>
          </p:cNvPr>
          <p:cNvSpPr>
            <a:spLocks noGrp="1"/>
          </p:cNvSpPr>
          <p:nvPr>
            <p:ph type="dt" sz="half" idx="10"/>
          </p:nvPr>
        </p:nvSpPr>
        <p:spPr/>
        <p:txBody>
          <a:bodyPr/>
          <a:lstStyle>
            <a:lvl1pPr>
              <a:defRPr/>
            </a:lvl1pPr>
          </a:lstStyle>
          <a:p>
            <a:pPr>
              <a:defRPr/>
            </a:pPr>
            <a:fld id="{4DBEEAD4-EDD7-4007-9BDE-04C633CC9975}" type="datetimeFigureOut">
              <a:rPr lang="sk-SK"/>
              <a:pPr>
                <a:defRPr/>
              </a:pPr>
              <a:t>12. 5. 2020</a:t>
            </a:fld>
            <a:endParaRPr lang="sk-SK"/>
          </a:p>
        </p:txBody>
      </p:sp>
      <p:sp>
        <p:nvSpPr>
          <p:cNvPr id="6" name="Zástupný symbol päty 4">
            <a:extLst>
              <a:ext uri="{FF2B5EF4-FFF2-40B4-BE49-F238E27FC236}">
                <a16:creationId xmlns:a16="http://schemas.microsoft.com/office/drawing/2014/main" id="{128B5704-C61E-48A8-9159-5F18DAA99F40}"/>
              </a:ext>
            </a:extLst>
          </p:cNvPr>
          <p:cNvSpPr>
            <a:spLocks noGrp="1"/>
          </p:cNvSpPr>
          <p:nvPr>
            <p:ph type="ftr" sz="quarter" idx="11"/>
          </p:nvPr>
        </p:nvSpPr>
        <p:spPr/>
        <p:txBody>
          <a:bodyPr/>
          <a:lstStyle>
            <a:lvl1pPr>
              <a:defRPr/>
            </a:lvl1pPr>
          </a:lstStyle>
          <a:p>
            <a:pPr>
              <a:defRPr/>
            </a:pPr>
            <a:endParaRPr lang="sk-SK"/>
          </a:p>
        </p:txBody>
      </p:sp>
      <p:sp>
        <p:nvSpPr>
          <p:cNvPr id="7" name="Zástupný symbol čísla snímky 5">
            <a:extLst>
              <a:ext uri="{FF2B5EF4-FFF2-40B4-BE49-F238E27FC236}">
                <a16:creationId xmlns:a16="http://schemas.microsoft.com/office/drawing/2014/main" id="{D8A27FFB-90D3-4367-83C2-34881F311AE9}"/>
              </a:ext>
            </a:extLst>
          </p:cNvPr>
          <p:cNvSpPr>
            <a:spLocks noGrp="1"/>
          </p:cNvSpPr>
          <p:nvPr>
            <p:ph type="sldNum" sz="quarter" idx="12"/>
          </p:nvPr>
        </p:nvSpPr>
        <p:spPr/>
        <p:txBody>
          <a:bodyPr/>
          <a:lstStyle>
            <a:lvl1pPr>
              <a:defRPr/>
            </a:lvl1pPr>
          </a:lstStyle>
          <a:p>
            <a:pPr>
              <a:defRPr/>
            </a:pPr>
            <a:fld id="{78122683-79E4-4D10-B5DD-85DE952FE30C}" type="slidenum">
              <a:rPr lang="sk-SK" altLang="sk-SK"/>
              <a:pPr>
                <a:defRPr/>
              </a:pPr>
              <a:t>‹#›</a:t>
            </a:fld>
            <a:endParaRPr lang="sk-SK" altLang="sk-SK"/>
          </a:p>
        </p:txBody>
      </p:sp>
    </p:spTree>
    <p:extLst>
      <p:ext uri="{BB962C8B-B14F-4D97-AF65-F5344CB8AC3E}">
        <p14:creationId xmlns:p14="http://schemas.microsoft.com/office/powerpoint/2010/main" val="24601319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symbol zvislého textu 2"/>
          <p:cNvSpPr>
            <a:spLocks noGrp="1"/>
          </p:cNvSpPr>
          <p:nvPr>
            <p:ph type="body" orient="vert" idx="1"/>
          </p:nvPr>
        </p:nvSpPr>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40A3C46E-924C-4D89-A251-D45344413B33}"/>
              </a:ext>
            </a:extLst>
          </p:cNvPr>
          <p:cNvSpPr>
            <a:spLocks noGrp="1"/>
          </p:cNvSpPr>
          <p:nvPr>
            <p:ph type="dt" sz="half" idx="10"/>
          </p:nvPr>
        </p:nvSpPr>
        <p:spPr/>
        <p:txBody>
          <a:bodyPr/>
          <a:lstStyle>
            <a:lvl1pPr>
              <a:defRPr/>
            </a:lvl1pPr>
          </a:lstStyle>
          <a:p>
            <a:pPr>
              <a:defRPr/>
            </a:pPr>
            <a:fld id="{3F6123DB-B2D3-4237-81E9-D9A819B5FA52}" type="datetimeFigureOut">
              <a:rPr lang="sk-SK"/>
              <a:pPr>
                <a:defRPr/>
              </a:pPr>
              <a:t>12. 5. 2020</a:t>
            </a:fld>
            <a:endParaRPr lang="sk-SK"/>
          </a:p>
        </p:txBody>
      </p:sp>
      <p:sp>
        <p:nvSpPr>
          <p:cNvPr id="5" name="Zástupný symbol päty 4">
            <a:extLst>
              <a:ext uri="{FF2B5EF4-FFF2-40B4-BE49-F238E27FC236}">
                <a16:creationId xmlns:a16="http://schemas.microsoft.com/office/drawing/2014/main" id="{7809848E-FD7B-489C-BA85-6440A2C486AF}"/>
              </a:ext>
            </a:extLst>
          </p:cNvPr>
          <p:cNvSpPr>
            <a:spLocks noGrp="1"/>
          </p:cNvSpPr>
          <p:nvPr>
            <p:ph type="ftr" sz="quarter" idx="11"/>
          </p:nvPr>
        </p:nvSpPr>
        <p:spPr/>
        <p:txBody>
          <a:bodyPr/>
          <a:lstStyle>
            <a:lvl1pPr>
              <a:defRPr/>
            </a:lvl1pPr>
          </a:lstStyle>
          <a:p>
            <a:pPr>
              <a:defRPr/>
            </a:pPr>
            <a:endParaRPr lang="sk-SK"/>
          </a:p>
        </p:txBody>
      </p:sp>
      <p:sp>
        <p:nvSpPr>
          <p:cNvPr id="6" name="Zástupný symbol čísla snímky 5">
            <a:extLst>
              <a:ext uri="{FF2B5EF4-FFF2-40B4-BE49-F238E27FC236}">
                <a16:creationId xmlns:a16="http://schemas.microsoft.com/office/drawing/2014/main" id="{DFB45083-318A-4026-97CE-7FAE815CE99D}"/>
              </a:ext>
            </a:extLst>
          </p:cNvPr>
          <p:cNvSpPr>
            <a:spLocks noGrp="1"/>
          </p:cNvSpPr>
          <p:nvPr>
            <p:ph type="sldNum" sz="quarter" idx="12"/>
          </p:nvPr>
        </p:nvSpPr>
        <p:spPr/>
        <p:txBody>
          <a:bodyPr/>
          <a:lstStyle>
            <a:lvl1pPr>
              <a:defRPr/>
            </a:lvl1pPr>
          </a:lstStyle>
          <a:p>
            <a:pPr>
              <a:defRPr/>
            </a:pPr>
            <a:fld id="{AF8E46B9-1908-45DF-898F-55557019B726}" type="slidenum">
              <a:rPr lang="sk-SK" altLang="sk-SK"/>
              <a:pPr>
                <a:defRPr/>
              </a:pPr>
              <a:t>‹#›</a:t>
            </a:fld>
            <a:endParaRPr lang="sk-SK" altLang="sk-SK"/>
          </a:p>
        </p:txBody>
      </p:sp>
    </p:spTree>
    <p:extLst>
      <p:ext uri="{BB962C8B-B14F-4D97-AF65-F5344CB8AC3E}">
        <p14:creationId xmlns:p14="http://schemas.microsoft.com/office/powerpoint/2010/main" val="364278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7366000" y="171979"/>
            <a:ext cx="2286000" cy="3656542"/>
          </a:xfrm>
        </p:spPr>
        <p:txBody>
          <a:bodyPr vert="eaVert"/>
          <a:lstStyle/>
          <a:p>
            <a:r>
              <a:rPr lang="sk-SK"/>
              <a:t>Upravte štýly predlohy textu</a:t>
            </a:r>
          </a:p>
        </p:txBody>
      </p:sp>
      <p:sp>
        <p:nvSpPr>
          <p:cNvPr id="3" name="Zástupný symbol zvislého textu 2"/>
          <p:cNvSpPr>
            <a:spLocks noGrp="1"/>
          </p:cNvSpPr>
          <p:nvPr>
            <p:ph type="body" orient="vert" idx="1"/>
          </p:nvPr>
        </p:nvSpPr>
        <p:spPr>
          <a:xfrm>
            <a:off x="508000" y="171979"/>
            <a:ext cx="6688667" cy="3656542"/>
          </a:xfrm>
        </p:spPr>
        <p:txBody>
          <a:bodyPr vert="eaVert"/>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D279EE9D-72A2-48CB-ADF8-500A9F87BA5F}"/>
              </a:ext>
            </a:extLst>
          </p:cNvPr>
          <p:cNvSpPr>
            <a:spLocks noGrp="1"/>
          </p:cNvSpPr>
          <p:nvPr>
            <p:ph type="dt" sz="half" idx="10"/>
          </p:nvPr>
        </p:nvSpPr>
        <p:spPr/>
        <p:txBody>
          <a:bodyPr/>
          <a:lstStyle>
            <a:lvl1pPr>
              <a:defRPr/>
            </a:lvl1pPr>
          </a:lstStyle>
          <a:p>
            <a:pPr>
              <a:defRPr/>
            </a:pPr>
            <a:fld id="{C276D0E5-8C09-4DB0-A05E-3E3F6788B5FA}" type="datetimeFigureOut">
              <a:rPr lang="sk-SK"/>
              <a:pPr>
                <a:defRPr/>
              </a:pPr>
              <a:t>12. 5. 2020</a:t>
            </a:fld>
            <a:endParaRPr lang="sk-SK"/>
          </a:p>
        </p:txBody>
      </p:sp>
      <p:sp>
        <p:nvSpPr>
          <p:cNvPr id="5" name="Zástupný symbol päty 4">
            <a:extLst>
              <a:ext uri="{FF2B5EF4-FFF2-40B4-BE49-F238E27FC236}">
                <a16:creationId xmlns:a16="http://schemas.microsoft.com/office/drawing/2014/main" id="{8FA8B4F6-FFBD-446C-BFBB-2F4FB5035F19}"/>
              </a:ext>
            </a:extLst>
          </p:cNvPr>
          <p:cNvSpPr>
            <a:spLocks noGrp="1"/>
          </p:cNvSpPr>
          <p:nvPr>
            <p:ph type="ftr" sz="quarter" idx="11"/>
          </p:nvPr>
        </p:nvSpPr>
        <p:spPr/>
        <p:txBody>
          <a:bodyPr/>
          <a:lstStyle>
            <a:lvl1pPr>
              <a:defRPr/>
            </a:lvl1pPr>
          </a:lstStyle>
          <a:p>
            <a:pPr>
              <a:defRPr/>
            </a:pPr>
            <a:endParaRPr lang="sk-SK"/>
          </a:p>
        </p:txBody>
      </p:sp>
      <p:sp>
        <p:nvSpPr>
          <p:cNvPr id="6" name="Zástupný symbol čísla snímky 5">
            <a:extLst>
              <a:ext uri="{FF2B5EF4-FFF2-40B4-BE49-F238E27FC236}">
                <a16:creationId xmlns:a16="http://schemas.microsoft.com/office/drawing/2014/main" id="{BFC02B57-32B9-42F2-8090-44E537B86CA0}"/>
              </a:ext>
            </a:extLst>
          </p:cNvPr>
          <p:cNvSpPr>
            <a:spLocks noGrp="1"/>
          </p:cNvSpPr>
          <p:nvPr>
            <p:ph type="sldNum" sz="quarter" idx="12"/>
          </p:nvPr>
        </p:nvSpPr>
        <p:spPr/>
        <p:txBody>
          <a:bodyPr/>
          <a:lstStyle>
            <a:lvl1pPr>
              <a:defRPr/>
            </a:lvl1pPr>
          </a:lstStyle>
          <a:p>
            <a:pPr>
              <a:defRPr/>
            </a:pPr>
            <a:fld id="{05552532-FBC2-443B-BC1A-AB05AB83BE61}" type="slidenum">
              <a:rPr lang="sk-SK" altLang="sk-SK"/>
              <a:pPr>
                <a:defRPr/>
              </a:pPr>
              <a:t>‹#›</a:t>
            </a:fld>
            <a:endParaRPr lang="sk-SK" altLang="sk-SK"/>
          </a:p>
        </p:txBody>
      </p:sp>
    </p:spTree>
    <p:extLst>
      <p:ext uri="{BB962C8B-B14F-4D97-AF65-F5344CB8AC3E}">
        <p14:creationId xmlns:p14="http://schemas.microsoft.com/office/powerpoint/2010/main" val="3195831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Zástupný symbol nadpisu 1">
            <a:extLst>
              <a:ext uri="{FF2B5EF4-FFF2-40B4-BE49-F238E27FC236}">
                <a16:creationId xmlns:a16="http://schemas.microsoft.com/office/drawing/2014/main" id="{1466ABA9-5D27-4090-8599-5F628CD73D74}"/>
              </a:ext>
            </a:extLst>
          </p:cNvPr>
          <p:cNvSpPr>
            <a:spLocks noGrp="1"/>
          </p:cNvSpPr>
          <p:nvPr>
            <p:ph type="title"/>
          </p:nvPr>
        </p:nvSpPr>
        <p:spPr bwMode="auto">
          <a:xfrm>
            <a:off x="508000" y="228600"/>
            <a:ext cx="91440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a:t>Upravte štýly predlohy textu</a:t>
            </a:r>
          </a:p>
        </p:txBody>
      </p:sp>
      <p:sp>
        <p:nvSpPr>
          <p:cNvPr id="1027" name="Zástupný symbol textu 2">
            <a:extLst>
              <a:ext uri="{FF2B5EF4-FFF2-40B4-BE49-F238E27FC236}">
                <a16:creationId xmlns:a16="http://schemas.microsoft.com/office/drawing/2014/main" id="{1CFFA51A-198C-4380-A92F-0D308D6A19BC}"/>
              </a:ext>
            </a:extLst>
          </p:cNvPr>
          <p:cNvSpPr>
            <a:spLocks noGrp="1"/>
          </p:cNvSpPr>
          <p:nvPr>
            <p:ph type="body" idx="1"/>
          </p:nvPr>
        </p:nvSpPr>
        <p:spPr bwMode="auto">
          <a:xfrm>
            <a:off x="508000" y="1333500"/>
            <a:ext cx="9144000" cy="377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a:t>Upravte štýl predlohy textu.</a:t>
            </a:r>
          </a:p>
          <a:p>
            <a:pPr lvl="1"/>
            <a:r>
              <a:rPr lang="sk-SK" altLang="sk-SK"/>
              <a:t>Druhá úroveň</a:t>
            </a:r>
          </a:p>
          <a:p>
            <a:pPr lvl="2"/>
            <a:r>
              <a:rPr lang="sk-SK" altLang="sk-SK"/>
              <a:t>Tretia úroveň</a:t>
            </a:r>
          </a:p>
          <a:p>
            <a:pPr lvl="3"/>
            <a:r>
              <a:rPr lang="sk-SK" altLang="sk-SK"/>
              <a:t>Štvrtá úroveň</a:t>
            </a:r>
          </a:p>
          <a:p>
            <a:pPr lvl="4"/>
            <a:r>
              <a:rPr lang="sk-SK" altLang="sk-SK"/>
              <a:t>Piata úroveň</a:t>
            </a:r>
          </a:p>
        </p:txBody>
      </p:sp>
      <p:sp>
        <p:nvSpPr>
          <p:cNvPr id="4" name="Zástupný symbol dátumu 3">
            <a:extLst>
              <a:ext uri="{FF2B5EF4-FFF2-40B4-BE49-F238E27FC236}">
                <a16:creationId xmlns:a16="http://schemas.microsoft.com/office/drawing/2014/main" id="{B5B23FC3-639A-4453-A9CB-DE51815DB445}"/>
              </a:ext>
            </a:extLst>
          </p:cNvPr>
          <p:cNvSpPr>
            <a:spLocks noGrp="1"/>
          </p:cNvSpPr>
          <p:nvPr>
            <p:ph type="dt" sz="half" idx="2"/>
          </p:nvPr>
        </p:nvSpPr>
        <p:spPr>
          <a:xfrm>
            <a:off x="508000" y="5297488"/>
            <a:ext cx="2370138" cy="304800"/>
          </a:xfrm>
          <a:prstGeom prst="rect">
            <a:avLst/>
          </a:prstGeom>
        </p:spPr>
        <p:txBody>
          <a:bodyPr vert="horz" lIns="91440" tIns="45720" rIns="91440" bIns="45720" rtlCol="0" anchor="ctr"/>
          <a:lstStyle>
            <a:lvl1pPr algn="l" eaLnBrk="1" fontAlgn="auto" hangingPunct="1">
              <a:spcBef>
                <a:spcPts val="0"/>
              </a:spcBef>
              <a:spcAft>
                <a:spcPts val="0"/>
              </a:spcAft>
              <a:defRPr sz="1333">
                <a:solidFill>
                  <a:schemeClr val="tx1">
                    <a:tint val="75000"/>
                  </a:schemeClr>
                </a:solidFill>
                <a:latin typeface="+mn-lt"/>
                <a:cs typeface="+mn-cs"/>
              </a:defRPr>
            </a:lvl1pPr>
          </a:lstStyle>
          <a:p>
            <a:pPr>
              <a:defRPr/>
            </a:pPr>
            <a:fld id="{7BA832ED-CFC4-42E9-A0ED-994AB8F72A79}" type="datetimeFigureOut">
              <a:rPr lang="sk-SK"/>
              <a:pPr>
                <a:defRPr/>
              </a:pPr>
              <a:t>12. 5. 2020</a:t>
            </a:fld>
            <a:endParaRPr lang="sk-SK"/>
          </a:p>
        </p:txBody>
      </p:sp>
      <p:sp>
        <p:nvSpPr>
          <p:cNvPr id="5" name="Zástupný symbol päty 4">
            <a:extLst>
              <a:ext uri="{FF2B5EF4-FFF2-40B4-BE49-F238E27FC236}">
                <a16:creationId xmlns:a16="http://schemas.microsoft.com/office/drawing/2014/main" id="{720BAF09-6BBB-48D4-942E-213175B272EC}"/>
              </a:ext>
            </a:extLst>
          </p:cNvPr>
          <p:cNvSpPr>
            <a:spLocks noGrp="1"/>
          </p:cNvSpPr>
          <p:nvPr>
            <p:ph type="ftr" sz="quarter" idx="3"/>
          </p:nvPr>
        </p:nvSpPr>
        <p:spPr>
          <a:xfrm>
            <a:off x="3471863" y="5297488"/>
            <a:ext cx="3216275" cy="304800"/>
          </a:xfrm>
          <a:prstGeom prst="rect">
            <a:avLst/>
          </a:prstGeom>
        </p:spPr>
        <p:txBody>
          <a:bodyPr vert="horz" lIns="91440" tIns="45720" rIns="91440" bIns="45720" rtlCol="0" anchor="ctr"/>
          <a:lstStyle>
            <a:lvl1pPr algn="ctr" eaLnBrk="1" fontAlgn="auto" hangingPunct="1">
              <a:spcBef>
                <a:spcPts val="0"/>
              </a:spcBef>
              <a:spcAft>
                <a:spcPts val="0"/>
              </a:spcAft>
              <a:defRPr sz="1333">
                <a:solidFill>
                  <a:schemeClr val="tx1">
                    <a:tint val="75000"/>
                  </a:schemeClr>
                </a:solidFill>
                <a:latin typeface="+mn-lt"/>
                <a:cs typeface="+mn-cs"/>
              </a:defRPr>
            </a:lvl1pPr>
          </a:lstStyle>
          <a:p>
            <a:pPr>
              <a:defRPr/>
            </a:pPr>
            <a:endParaRPr lang="sk-SK"/>
          </a:p>
        </p:txBody>
      </p:sp>
      <p:sp>
        <p:nvSpPr>
          <p:cNvPr id="6" name="Zástupný symbol čísla snímky 5">
            <a:extLst>
              <a:ext uri="{FF2B5EF4-FFF2-40B4-BE49-F238E27FC236}">
                <a16:creationId xmlns:a16="http://schemas.microsoft.com/office/drawing/2014/main" id="{936C0475-65AC-4DF3-B3F1-E3E5F92E33D5}"/>
              </a:ext>
            </a:extLst>
          </p:cNvPr>
          <p:cNvSpPr>
            <a:spLocks noGrp="1"/>
          </p:cNvSpPr>
          <p:nvPr>
            <p:ph type="sldNum" sz="quarter" idx="4"/>
          </p:nvPr>
        </p:nvSpPr>
        <p:spPr>
          <a:xfrm>
            <a:off x="7281863" y="5297488"/>
            <a:ext cx="2370137" cy="304800"/>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333">
                <a:solidFill>
                  <a:srgbClr val="898989"/>
                </a:solidFill>
              </a:defRPr>
            </a:lvl1pPr>
          </a:lstStyle>
          <a:p>
            <a:pPr>
              <a:defRPr/>
            </a:pPr>
            <a:fld id="{FF1C6F00-E902-4467-BEB2-0C88C913EB58}" type="slidenum">
              <a:rPr lang="sk-SK" altLang="sk-SK"/>
              <a:pPr>
                <a:defRPr/>
              </a:pPr>
              <a:t>‹#›</a:t>
            </a:fld>
            <a:endParaRPr lang="sk-SK" altLang="sk-SK"/>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800" kern="1200">
          <a:solidFill>
            <a:schemeClr val="tx1"/>
          </a:solidFill>
          <a:latin typeface="+mj-lt"/>
          <a:ea typeface="+mj-ea"/>
          <a:cs typeface="+mj-cs"/>
        </a:defRPr>
      </a:lvl1pPr>
      <a:lvl2pPr algn="ctr" rtl="0" eaLnBrk="0" fontAlgn="base" hangingPunct="0">
        <a:spcBef>
          <a:spcPct val="0"/>
        </a:spcBef>
        <a:spcAft>
          <a:spcPct val="0"/>
        </a:spcAft>
        <a:defRPr sz="4800">
          <a:solidFill>
            <a:schemeClr val="tx1"/>
          </a:solidFill>
          <a:latin typeface="Calibri" panose="020F0502020204030204" pitchFamily="34" charset="0"/>
        </a:defRPr>
      </a:lvl2pPr>
      <a:lvl3pPr algn="ctr" rtl="0" eaLnBrk="0" fontAlgn="base" hangingPunct="0">
        <a:spcBef>
          <a:spcPct val="0"/>
        </a:spcBef>
        <a:spcAft>
          <a:spcPct val="0"/>
        </a:spcAft>
        <a:defRPr sz="4800">
          <a:solidFill>
            <a:schemeClr val="tx1"/>
          </a:solidFill>
          <a:latin typeface="Calibri" panose="020F0502020204030204" pitchFamily="34" charset="0"/>
        </a:defRPr>
      </a:lvl3pPr>
      <a:lvl4pPr algn="ctr" rtl="0" eaLnBrk="0" fontAlgn="base" hangingPunct="0">
        <a:spcBef>
          <a:spcPct val="0"/>
        </a:spcBef>
        <a:spcAft>
          <a:spcPct val="0"/>
        </a:spcAft>
        <a:defRPr sz="4800">
          <a:solidFill>
            <a:schemeClr val="tx1"/>
          </a:solidFill>
          <a:latin typeface="Calibri" panose="020F0502020204030204" pitchFamily="34" charset="0"/>
        </a:defRPr>
      </a:lvl4pPr>
      <a:lvl5pPr algn="ctr" rtl="0" eaLnBrk="0" fontAlgn="base" hangingPunct="0">
        <a:spcBef>
          <a:spcPct val="0"/>
        </a:spcBef>
        <a:spcAft>
          <a:spcPct val="0"/>
        </a:spcAft>
        <a:defRPr sz="4800">
          <a:solidFill>
            <a:schemeClr val="tx1"/>
          </a:solidFill>
          <a:latin typeface="Calibri" panose="020F0502020204030204" pitchFamily="34" charset="0"/>
        </a:defRPr>
      </a:lvl5pPr>
      <a:lvl6pPr marL="507995" algn="ctr" rtl="0" fontAlgn="base">
        <a:spcBef>
          <a:spcPct val="0"/>
        </a:spcBef>
        <a:spcAft>
          <a:spcPct val="0"/>
        </a:spcAft>
        <a:defRPr sz="4889">
          <a:solidFill>
            <a:schemeClr val="tx1"/>
          </a:solidFill>
          <a:latin typeface="Calibri" panose="020F0502020204030204" pitchFamily="34" charset="0"/>
        </a:defRPr>
      </a:lvl6pPr>
      <a:lvl7pPr marL="1015990" algn="ctr" rtl="0" fontAlgn="base">
        <a:spcBef>
          <a:spcPct val="0"/>
        </a:spcBef>
        <a:spcAft>
          <a:spcPct val="0"/>
        </a:spcAft>
        <a:defRPr sz="4889">
          <a:solidFill>
            <a:schemeClr val="tx1"/>
          </a:solidFill>
          <a:latin typeface="Calibri" panose="020F0502020204030204" pitchFamily="34" charset="0"/>
        </a:defRPr>
      </a:lvl7pPr>
      <a:lvl8pPr marL="1523985" algn="ctr" rtl="0" fontAlgn="base">
        <a:spcBef>
          <a:spcPct val="0"/>
        </a:spcBef>
        <a:spcAft>
          <a:spcPct val="0"/>
        </a:spcAft>
        <a:defRPr sz="4889">
          <a:solidFill>
            <a:schemeClr val="tx1"/>
          </a:solidFill>
          <a:latin typeface="Calibri" panose="020F0502020204030204" pitchFamily="34" charset="0"/>
        </a:defRPr>
      </a:lvl8pPr>
      <a:lvl9pPr marL="2031980" algn="ctr" rtl="0" fontAlgn="base">
        <a:spcBef>
          <a:spcPct val="0"/>
        </a:spcBef>
        <a:spcAft>
          <a:spcPct val="0"/>
        </a:spcAft>
        <a:defRPr sz="4889">
          <a:solidFill>
            <a:schemeClr val="tx1"/>
          </a:solidFill>
          <a:latin typeface="Calibri" panose="020F0502020204030204" pitchFamily="34" charset="0"/>
        </a:defRPr>
      </a:lvl9pPr>
    </p:titleStyle>
    <p:bodyStyle>
      <a:lvl1pPr marL="379413" indent="-379413" algn="l" rtl="0" eaLnBrk="0" fontAlgn="base" hangingPunct="0">
        <a:spcBef>
          <a:spcPct val="20000"/>
        </a:spcBef>
        <a:spcAft>
          <a:spcPct val="0"/>
        </a:spcAft>
        <a:buFont typeface="Arial" panose="020B0604020202020204" pitchFamily="34" charset="0"/>
        <a:buChar char="•"/>
        <a:defRPr sz="3500" kern="1200">
          <a:solidFill>
            <a:schemeClr val="tx1"/>
          </a:solidFill>
          <a:latin typeface="+mn-lt"/>
          <a:ea typeface="+mn-ea"/>
          <a:cs typeface="+mn-cs"/>
        </a:defRPr>
      </a:lvl1pPr>
      <a:lvl2pPr marL="823913" indent="-315913" algn="l" rtl="0" eaLnBrk="0" fontAlgn="base" hangingPunct="0">
        <a:spcBef>
          <a:spcPct val="20000"/>
        </a:spcBef>
        <a:spcAft>
          <a:spcPct val="0"/>
        </a:spcAft>
        <a:buFont typeface="Arial" panose="020B0604020202020204" pitchFamily="34" charset="0"/>
        <a:buChar char="–"/>
        <a:defRPr sz="3100" kern="1200">
          <a:solidFill>
            <a:schemeClr val="tx1"/>
          </a:solidFill>
          <a:latin typeface="+mn-lt"/>
          <a:ea typeface="+mn-ea"/>
          <a:cs typeface="+mn-cs"/>
        </a:defRPr>
      </a:lvl2pPr>
      <a:lvl3pPr marL="1268413" indent="-252413" algn="l" rtl="0" eaLnBrk="0" fontAlgn="base" hangingPunct="0">
        <a:spcBef>
          <a:spcPct val="20000"/>
        </a:spcBef>
        <a:spcAft>
          <a:spcPct val="0"/>
        </a:spcAft>
        <a:buFont typeface="Arial" panose="020B0604020202020204" pitchFamily="34" charset="0"/>
        <a:buChar char="•"/>
        <a:defRPr sz="2600" kern="1200">
          <a:solidFill>
            <a:schemeClr val="tx1"/>
          </a:solidFill>
          <a:latin typeface="+mn-lt"/>
          <a:ea typeface="+mn-ea"/>
          <a:cs typeface="+mn-cs"/>
        </a:defRPr>
      </a:lvl3pPr>
      <a:lvl4pPr marL="1776413" indent="-252413" algn="l" rtl="0" eaLnBrk="0" fontAlgn="base" hangingPunct="0">
        <a:spcBef>
          <a:spcPct val="20000"/>
        </a:spcBef>
        <a:spcAft>
          <a:spcPct val="0"/>
        </a:spcAft>
        <a:buFont typeface="Arial" panose="020B0604020202020204" pitchFamily="34" charset="0"/>
        <a:buChar char="–"/>
        <a:defRPr sz="2200" kern="1200">
          <a:solidFill>
            <a:schemeClr val="tx1"/>
          </a:solidFill>
          <a:latin typeface="+mn-lt"/>
          <a:ea typeface="+mn-ea"/>
          <a:cs typeface="+mn-cs"/>
        </a:defRPr>
      </a:lvl4pPr>
      <a:lvl5pPr marL="2284413" indent="-252413" algn="l" rtl="0" eaLnBrk="0" fontAlgn="base" hangingPunct="0">
        <a:spcBef>
          <a:spcPct val="20000"/>
        </a:spcBef>
        <a:spcAft>
          <a:spcPct val="0"/>
        </a:spcAft>
        <a:buFont typeface="Arial" panose="020B0604020202020204" pitchFamily="34" charset="0"/>
        <a:buChar char="»"/>
        <a:defRPr sz="2200" kern="1200">
          <a:solidFill>
            <a:schemeClr val="tx1"/>
          </a:solidFill>
          <a:latin typeface="+mn-lt"/>
          <a:ea typeface="+mn-ea"/>
          <a:cs typeface="+mn-cs"/>
        </a:defRPr>
      </a:lvl5pPr>
      <a:lvl6pPr marL="2793972" indent="-253997" algn="l" defTabSz="1015990" rtl="0" eaLnBrk="1" latinLnBrk="0" hangingPunct="1">
        <a:spcBef>
          <a:spcPct val="20000"/>
        </a:spcBef>
        <a:buFont typeface="Arial" panose="020B0604020202020204" pitchFamily="34" charset="0"/>
        <a:buChar char="•"/>
        <a:defRPr sz="2222" kern="1200">
          <a:solidFill>
            <a:schemeClr val="tx1"/>
          </a:solidFill>
          <a:latin typeface="+mn-lt"/>
          <a:ea typeface="+mn-ea"/>
          <a:cs typeface="+mn-cs"/>
        </a:defRPr>
      </a:lvl6pPr>
      <a:lvl7pPr marL="3301967" indent="-253997" algn="l" defTabSz="1015990" rtl="0" eaLnBrk="1" latinLnBrk="0" hangingPunct="1">
        <a:spcBef>
          <a:spcPct val="20000"/>
        </a:spcBef>
        <a:buFont typeface="Arial" panose="020B0604020202020204" pitchFamily="34" charset="0"/>
        <a:buChar char="•"/>
        <a:defRPr sz="2222" kern="1200">
          <a:solidFill>
            <a:schemeClr val="tx1"/>
          </a:solidFill>
          <a:latin typeface="+mn-lt"/>
          <a:ea typeface="+mn-ea"/>
          <a:cs typeface="+mn-cs"/>
        </a:defRPr>
      </a:lvl7pPr>
      <a:lvl8pPr marL="3809962" indent="-253997" algn="l" defTabSz="1015990" rtl="0" eaLnBrk="1" latinLnBrk="0" hangingPunct="1">
        <a:spcBef>
          <a:spcPct val="20000"/>
        </a:spcBef>
        <a:buFont typeface="Arial" panose="020B0604020202020204" pitchFamily="34" charset="0"/>
        <a:buChar char="•"/>
        <a:defRPr sz="2222" kern="1200">
          <a:solidFill>
            <a:schemeClr val="tx1"/>
          </a:solidFill>
          <a:latin typeface="+mn-lt"/>
          <a:ea typeface="+mn-ea"/>
          <a:cs typeface="+mn-cs"/>
        </a:defRPr>
      </a:lvl8pPr>
      <a:lvl9pPr marL="4317957" indent="-253997" algn="l" defTabSz="1015990" rtl="0" eaLnBrk="1" latinLnBrk="0" hangingPunct="1">
        <a:spcBef>
          <a:spcPct val="20000"/>
        </a:spcBef>
        <a:buFont typeface="Arial" panose="020B0604020202020204" pitchFamily="34" charset="0"/>
        <a:buChar char="•"/>
        <a:defRPr sz="2222" kern="1200">
          <a:solidFill>
            <a:schemeClr val="tx1"/>
          </a:solidFill>
          <a:latin typeface="+mn-lt"/>
          <a:ea typeface="+mn-ea"/>
          <a:cs typeface="+mn-cs"/>
        </a:defRPr>
      </a:lvl9pPr>
    </p:bodyStyle>
    <p:otherStyle>
      <a:defPPr>
        <a:defRPr lang="sk-SK"/>
      </a:defPPr>
      <a:lvl1pPr marL="0" algn="l" defTabSz="1015990" rtl="0" eaLnBrk="1" latinLnBrk="0" hangingPunct="1">
        <a:defRPr sz="2000" kern="1200">
          <a:solidFill>
            <a:schemeClr val="tx1"/>
          </a:solidFill>
          <a:latin typeface="+mn-lt"/>
          <a:ea typeface="+mn-ea"/>
          <a:cs typeface="+mn-cs"/>
        </a:defRPr>
      </a:lvl1pPr>
      <a:lvl2pPr marL="507995" algn="l" defTabSz="1015990" rtl="0" eaLnBrk="1" latinLnBrk="0" hangingPunct="1">
        <a:defRPr sz="2000" kern="1200">
          <a:solidFill>
            <a:schemeClr val="tx1"/>
          </a:solidFill>
          <a:latin typeface="+mn-lt"/>
          <a:ea typeface="+mn-ea"/>
          <a:cs typeface="+mn-cs"/>
        </a:defRPr>
      </a:lvl2pPr>
      <a:lvl3pPr marL="1015990" algn="l" defTabSz="1015990" rtl="0" eaLnBrk="1" latinLnBrk="0" hangingPunct="1">
        <a:defRPr sz="2000" kern="1200">
          <a:solidFill>
            <a:schemeClr val="tx1"/>
          </a:solidFill>
          <a:latin typeface="+mn-lt"/>
          <a:ea typeface="+mn-ea"/>
          <a:cs typeface="+mn-cs"/>
        </a:defRPr>
      </a:lvl3pPr>
      <a:lvl4pPr marL="1523985" algn="l" defTabSz="1015990" rtl="0" eaLnBrk="1" latinLnBrk="0" hangingPunct="1">
        <a:defRPr sz="2000" kern="1200">
          <a:solidFill>
            <a:schemeClr val="tx1"/>
          </a:solidFill>
          <a:latin typeface="+mn-lt"/>
          <a:ea typeface="+mn-ea"/>
          <a:cs typeface="+mn-cs"/>
        </a:defRPr>
      </a:lvl4pPr>
      <a:lvl5pPr marL="2031980" algn="l" defTabSz="1015990" rtl="0" eaLnBrk="1" latinLnBrk="0" hangingPunct="1">
        <a:defRPr sz="2000" kern="1200">
          <a:solidFill>
            <a:schemeClr val="tx1"/>
          </a:solidFill>
          <a:latin typeface="+mn-lt"/>
          <a:ea typeface="+mn-ea"/>
          <a:cs typeface="+mn-cs"/>
        </a:defRPr>
      </a:lvl5pPr>
      <a:lvl6pPr marL="2539975" algn="l" defTabSz="1015990" rtl="0" eaLnBrk="1" latinLnBrk="0" hangingPunct="1">
        <a:defRPr sz="2000" kern="1200">
          <a:solidFill>
            <a:schemeClr val="tx1"/>
          </a:solidFill>
          <a:latin typeface="+mn-lt"/>
          <a:ea typeface="+mn-ea"/>
          <a:cs typeface="+mn-cs"/>
        </a:defRPr>
      </a:lvl6pPr>
      <a:lvl7pPr marL="3047970" algn="l" defTabSz="1015990" rtl="0" eaLnBrk="1" latinLnBrk="0" hangingPunct="1">
        <a:defRPr sz="2000" kern="1200">
          <a:solidFill>
            <a:schemeClr val="tx1"/>
          </a:solidFill>
          <a:latin typeface="+mn-lt"/>
          <a:ea typeface="+mn-ea"/>
          <a:cs typeface="+mn-cs"/>
        </a:defRPr>
      </a:lvl7pPr>
      <a:lvl8pPr marL="3555964" algn="l" defTabSz="1015990" rtl="0" eaLnBrk="1" latinLnBrk="0" hangingPunct="1">
        <a:defRPr sz="2000" kern="1200">
          <a:solidFill>
            <a:schemeClr val="tx1"/>
          </a:solidFill>
          <a:latin typeface="+mn-lt"/>
          <a:ea typeface="+mn-ea"/>
          <a:cs typeface="+mn-cs"/>
        </a:defRPr>
      </a:lvl8pPr>
      <a:lvl9pPr marL="4063959" algn="l" defTabSz="1015990" rtl="0" eaLnBrk="1" latinLnBrk="0" hangingPunct="1">
        <a:defRPr sz="2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Logo">
            <a:extLst>
              <a:ext uri="{FF2B5EF4-FFF2-40B4-BE49-F238E27FC236}">
                <a16:creationId xmlns:a16="http://schemas.microsoft.com/office/drawing/2014/main" id="{6436C016-51E8-4EAC-BCEE-3733E9CF867B}"/>
              </a:ext>
            </a:extLst>
          </p:cNvPr>
          <p:cNvPicPr>
            <a:picLocks noChangeAspect="1"/>
          </p:cNvPicPr>
          <p:nvPr/>
        </p:nvPicPr>
        <p:blipFill>
          <a:blip r:embed="rId3"/>
          <a:srcRect/>
          <a:stretch>
            <a:fillRect/>
          </a:stretch>
        </p:blipFill>
        <p:spPr bwMode="auto">
          <a:xfrm>
            <a:off x="7582397" y="337607"/>
            <a:ext cx="2190750" cy="1354138"/>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a:extLst>
              <a:ext uri="{FF2B5EF4-FFF2-40B4-BE49-F238E27FC236}">
                <a16:creationId xmlns:a16="http://schemas.microsoft.com/office/drawing/2014/main" id="{2D2E6B07-3198-4AF8-85A6-F492AA2146D2}"/>
              </a:ext>
            </a:extLst>
          </p:cNvPr>
          <p:cNvSpPr/>
          <p:nvPr/>
        </p:nvSpPr>
        <p:spPr>
          <a:xfrm>
            <a:off x="690976" y="1735699"/>
            <a:ext cx="6880665" cy="2110065"/>
          </a:xfrm>
          <a:prstGeom prst="rect">
            <a:avLst/>
          </a:prstGeom>
          <a:noFill/>
        </p:spPr>
        <p:txBody>
          <a:bodyPr wrap="none">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914391" eaLnBrk="1" fontAlgn="auto" hangingPunct="1">
              <a:spcBef>
                <a:spcPts val="0"/>
              </a:spcBef>
              <a:spcAft>
                <a:spcPts val="0"/>
              </a:spcAft>
              <a:defRPr/>
            </a:pPr>
            <a:r>
              <a:rPr lang="sk-SK" sz="6000" b="1" i="1">
                <a:ln w="3175" cmpd="sng">
                  <a:solidFill>
                    <a:sysClr val="windowText" lastClr="000000"/>
                  </a:solidFill>
                  <a:prstDash val="solid"/>
                  <a:miter lim="800000"/>
                </a:ln>
                <a:gradFill flip="none" rotWithShape="1">
                  <a:gsLst>
                    <a:gs pos="0">
                      <a:srgbClr val="DE6732"/>
                    </a:gs>
                    <a:gs pos="51000">
                      <a:schemeClr val="accent6">
                        <a:lumMod val="60000"/>
                        <a:lumOff val="40000"/>
                      </a:schemeClr>
                    </a:gs>
                    <a:gs pos="100000">
                      <a:schemeClr val="accent6">
                        <a:lumMod val="20000"/>
                        <a:lumOff val="80000"/>
                      </a:schemeClr>
                    </a:gs>
                  </a:gsLst>
                  <a:lin ang="16200000" scaled="1"/>
                  <a:tileRect/>
                </a:gradFill>
                <a:effectLst>
                  <a:outerShdw blurRad="50800" dist="38100" dir="2700000" algn="tl" rotWithShape="0">
                    <a:prstClr val="black">
                      <a:alpha val="40000"/>
                    </a:prstClr>
                  </a:outerShdw>
                </a:effectLst>
                <a:latin typeface="Nadianne" panose="03020902050305070206" pitchFamily="66" charset="0"/>
              </a:rPr>
              <a:t>Places of Europe</a:t>
            </a:r>
          </a:p>
          <a:p>
            <a:pPr algn="ctr" defTabSz="914391" eaLnBrk="1" fontAlgn="auto" hangingPunct="1">
              <a:spcBef>
                <a:spcPts val="0"/>
              </a:spcBef>
              <a:spcAft>
                <a:spcPts val="0"/>
              </a:spcAft>
              <a:defRPr/>
            </a:pPr>
            <a:r>
              <a:rPr lang="sk-SK" sz="3556" b="1" i="1">
                <a:ln w="3175" cmpd="sng">
                  <a:solidFill>
                    <a:sysClr val="windowText" lastClr="000000"/>
                  </a:solidFill>
                  <a:prstDash val="solid"/>
                  <a:miter lim="800000"/>
                </a:ln>
                <a:gradFill flip="none" rotWithShape="1">
                  <a:gsLst>
                    <a:gs pos="0">
                      <a:srgbClr val="DE6732"/>
                    </a:gs>
                    <a:gs pos="51000">
                      <a:schemeClr val="accent6">
                        <a:lumMod val="60000"/>
                        <a:lumOff val="40000"/>
                      </a:schemeClr>
                    </a:gs>
                    <a:gs pos="100000">
                      <a:schemeClr val="accent6">
                        <a:lumMod val="20000"/>
                        <a:lumOff val="80000"/>
                      </a:schemeClr>
                    </a:gs>
                  </a:gsLst>
                  <a:lin ang="16200000" scaled="1"/>
                  <a:tileRect/>
                </a:gradFill>
                <a:effectLst>
                  <a:outerShdw blurRad="50800" dist="38100" dir="2700000" algn="tl" rotWithShape="0">
                    <a:prstClr val="black">
                      <a:alpha val="40000"/>
                    </a:prstClr>
                  </a:outerShdw>
                </a:effectLst>
                <a:latin typeface="Nadianne" panose="03020902050305070206" pitchFamily="66" charset="0"/>
              </a:rPr>
              <a:t>that must be seen</a:t>
            </a:r>
          </a:p>
          <a:p>
            <a:pPr algn="ctr" defTabSz="914391" eaLnBrk="1" fontAlgn="auto" hangingPunct="1">
              <a:spcBef>
                <a:spcPts val="0"/>
              </a:spcBef>
              <a:spcAft>
                <a:spcPts val="0"/>
              </a:spcAft>
              <a:defRPr/>
            </a:pPr>
            <a:r>
              <a:rPr lang="sk-SK" sz="3556" b="1" i="1">
                <a:ln w="3175" cmpd="sng">
                  <a:solidFill>
                    <a:sysClr val="windowText" lastClr="000000"/>
                  </a:solidFill>
                  <a:prstDash val="solid"/>
                  <a:miter lim="800000"/>
                </a:ln>
                <a:gradFill flip="none" rotWithShape="1">
                  <a:gsLst>
                    <a:gs pos="0">
                      <a:srgbClr val="DE6732"/>
                    </a:gs>
                    <a:gs pos="51000">
                      <a:schemeClr val="accent6">
                        <a:lumMod val="60000"/>
                        <a:lumOff val="40000"/>
                      </a:schemeClr>
                    </a:gs>
                    <a:gs pos="100000">
                      <a:schemeClr val="accent6">
                        <a:lumMod val="20000"/>
                        <a:lumOff val="80000"/>
                      </a:schemeClr>
                    </a:gs>
                  </a:gsLst>
                  <a:lin ang="16200000" scaled="1"/>
                  <a:tileRect/>
                </a:gradFill>
                <a:effectLst>
                  <a:outerShdw blurRad="50800" dist="38100" dir="2700000" algn="tl" rotWithShape="0">
                    <a:prstClr val="black">
                      <a:alpha val="40000"/>
                    </a:prstClr>
                  </a:outerShdw>
                </a:effectLst>
                <a:latin typeface="Nadianne" panose="03020902050305070206" pitchFamily="66" charset="0"/>
              </a:rPr>
              <a:t>in ones lifetime</a:t>
            </a:r>
          </a:p>
        </p:txBody>
      </p:sp>
      <p:sp>
        <p:nvSpPr>
          <p:cNvPr id="13" name="Rok">
            <a:extLst>
              <a:ext uri="{FF2B5EF4-FFF2-40B4-BE49-F238E27FC236}">
                <a16:creationId xmlns:a16="http://schemas.microsoft.com/office/drawing/2014/main" id="{12D31C1E-0467-480E-A756-524BFEA56827}"/>
              </a:ext>
            </a:extLst>
          </p:cNvPr>
          <p:cNvSpPr txBox="1"/>
          <p:nvPr/>
        </p:nvSpPr>
        <p:spPr>
          <a:xfrm>
            <a:off x="8300379" y="1715308"/>
            <a:ext cx="754784" cy="331757"/>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defTabSz="914391" eaLnBrk="1" fontAlgn="auto" hangingPunct="1">
              <a:spcBef>
                <a:spcPts val="0"/>
              </a:spcBef>
              <a:spcAft>
                <a:spcPts val="0"/>
              </a:spcAft>
              <a:defRPr/>
            </a:pPr>
            <a:r>
              <a:rPr lang="sk-SK" sz="1556">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2017</a:t>
            </a:r>
          </a:p>
        </p:txBody>
      </p:sp>
      <p:sp>
        <p:nvSpPr>
          <p:cNvPr id="14" name="Autor">
            <a:extLst>
              <a:ext uri="{FF2B5EF4-FFF2-40B4-BE49-F238E27FC236}">
                <a16:creationId xmlns:a16="http://schemas.microsoft.com/office/drawing/2014/main" id="{511A24E6-A39A-4D3F-AD2A-E89183C1596E}"/>
              </a:ext>
            </a:extLst>
          </p:cNvPr>
          <p:cNvSpPr txBox="1"/>
          <p:nvPr/>
        </p:nvSpPr>
        <p:spPr>
          <a:xfrm>
            <a:off x="386853" y="5068756"/>
            <a:ext cx="5840649" cy="365934"/>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914391" eaLnBrk="1" fontAlgn="auto" hangingPunct="1">
              <a:spcBef>
                <a:spcPts val="0"/>
              </a:spcBef>
              <a:spcAft>
                <a:spcPts val="0"/>
              </a:spcAft>
              <a:defRPr/>
            </a:pPr>
            <a:r>
              <a:rPr lang="en-US" sz="1778">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Compiled by - Tony Chacko and Steve Rumpler</a:t>
            </a:r>
          </a:p>
        </p:txBody>
      </p:sp>
      <p:sp>
        <p:nvSpPr>
          <p:cNvPr id="20" name="Číslo">
            <a:extLst>
              <a:ext uri="{FF2B5EF4-FFF2-40B4-BE49-F238E27FC236}">
                <a16:creationId xmlns:a16="http://schemas.microsoft.com/office/drawing/2014/main" id="{98277B86-5315-4199-A583-9DF674685713}"/>
              </a:ext>
            </a:extLst>
          </p:cNvPr>
          <p:cNvSpPr/>
          <p:nvPr/>
        </p:nvSpPr>
        <p:spPr>
          <a:xfrm>
            <a:off x="7386328" y="3214942"/>
            <a:ext cx="1311042" cy="1354138"/>
          </a:xfrm>
          <a:prstGeom prst="irregularSeal1">
            <a:avLst/>
          </a:prstGeom>
          <a:solidFill>
            <a:srgbClr val="F9E7A2"/>
          </a:solidFill>
          <a:ln w="19050" cap="flat" cmpd="sng" algn="ctr">
            <a:solidFill>
              <a:sysClr val="windowText" lastClr="000000">
                <a:alpha val="42000"/>
              </a:sysClr>
            </a:solidFill>
            <a:prstDash val="solid"/>
          </a:ln>
          <a:effectLst/>
        </p:spPr>
        <p:txBody>
          <a:bodyPr lIns="40000" rtlCol="0" anchor="ctr"/>
          <a:lstStyle/>
          <a:p>
            <a:pPr marL="0" marR="0" lvl="0" indent="0" algn="ctr" defTabSz="1015990" eaLnBrk="1" fontAlgn="auto" latinLnBrk="0" hangingPunct="1">
              <a:lnSpc>
                <a:spcPct val="100000"/>
              </a:lnSpc>
              <a:spcBef>
                <a:spcPts val="0"/>
              </a:spcBef>
              <a:spcAft>
                <a:spcPts val="0"/>
              </a:spcAft>
              <a:buClrTx/>
              <a:buSzTx/>
              <a:buFontTx/>
              <a:buNone/>
              <a:tabLst/>
              <a:defRPr/>
            </a:pPr>
            <a:r>
              <a:rPr lang="sk-SK" sz="4000" kern="0">
                <a:ln>
                  <a:solidFill>
                    <a:prstClr val="black"/>
                  </a:solidFill>
                </a:ln>
                <a:solidFill>
                  <a:srgbClr val="DE9C3C">
                    <a:lumMod val="75000"/>
                  </a:srgbClr>
                </a:solidFill>
                <a:latin typeface="Nadianne" panose="03020902050305070206" pitchFamily="66" charset="0"/>
                <a:cs typeface="+mn-cs"/>
              </a:rPr>
              <a:t>2</a:t>
            </a:r>
            <a:endParaRPr kumimoji="0" lang="sk-SK" sz="4000" b="0" i="0" u="none" strike="noStrike" kern="0" cap="none" spc="0" normalizeH="0" baseline="0" noProof="0">
              <a:ln>
                <a:solidFill>
                  <a:prstClr val="black"/>
                </a:solidFill>
              </a:ln>
              <a:solidFill>
                <a:srgbClr val="DE9C3C">
                  <a:lumMod val="75000"/>
                </a:srgbClr>
              </a:solidFill>
              <a:effectLst/>
              <a:uLnTx/>
              <a:uFillTx/>
              <a:latin typeface="Nadianne" panose="03020902050305070206" pitchFamily="66" charset="0"/>
              <a:ea typeface="+mn-ea"/>
              <a:cs typeface="+mn-cs"/>
            </a:endParaRPr>
          </a:p>
        </p:txBody>
      </p:sp>
      <p:pic>
        <p:nvPicPr>
          <p:cNvPr id="3074" name="Rám">
            <a:extLst>
              <a:ext uri="{FF2B5EF4-FFF2-40B4-BE49-F238E27FC236}">
                <a16:creationId xmlns:a16="http://schemas.microsoft.com/office/drawing/2014/main" id="{5169AC5F-B386-4B41-A846-512618B30FF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spd="slow" advClick="0" advTm="13000">
    <p:fade/>
    <p:sndAc>
      <p:stSnd loop="1">
        <p:snd r:embed="rId2" name="George Zamfir - Let It B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3000"/>
                                        <p:tgtEl>
                                          <p:spTgt spid="12"/>
                                        </p:tgtEl>
                                      </p:cBhvr>
                                    </p:animEffect>
                                  </p:childTnLst>
                                </p:cTn>
                              </p:par>
                            </p:childTnLst>
                          </p:cTn>
                        </p:par>
                        <p:par>
                          <p:cTn id="8" fill="hold">
                            <p:stCondLst>
                              <p:cond delay="3000"/>
                            </p:stCondLst>
                            <p:childTnLst>
                              <p:par>
                                <p:cTn id="9" presetID="53" presetClass="entr" presetSubtype="16" fill="hold" nodeType="afterEffect">
                                  <p:stCondLst>
                                    <p:cond delay="500"/>
                                  </p:stCondLst>
                                  <p:childTnLst>
                                    <p:set>
                                      <p:cBhvr>
                                        <p:cTn id="10" dur="1" fill="hold">
                                          <p:stCondLst>
                                            <p:cond delay="0"/>
                                          </p:stCondLst>
                                        </p:cTn>
                                        <p:tgtEl>
                                          <p:spTgt spid="11"/>
                                        </p:tgtEl>
                                        <p:attrNameLst>
                                          <p:attrName>style.visibility</p:attrName>
                                        </p:attrNameLst>
                                      </p:cBhvr>
                                      <p:to>
                                        <p:strVal val="visible"/>
                                      </p:to>
                                    </p:set>
                                    <p:anim calcmode="lin" valueType="num">
                                      <p:cBhvr>
                                        <p:cTn id="11" dur="1500" fill="hold"/>
                                        <p:tgtEl>
                                          <p:spTgt spid="11"/>
                                        </p:tgtEl>
                                        <p:attrNameLst>
                                          <p:attrName>ppt_w</p:attrName>
                                        </p:attrNameLst>
                                      </p:cBhvr>
                                      <p:tavLst>
                                        <p:tav tm="0">
                                          <p:val>
                                            <p:fltVal val="0"/>
                                          </p:val>
                                        </p:tav>
                                        <p:tav tm="100000">
                                          <p:val>
                                            <p:strVal val="#ppt_w"/>
                                          </p:val>
                                        </p:tav>
                                      </p:tavLst>
                                    </p:anim>
                                    <p:anim calcmode="lin" valueType="num">
                                      <p:cBhvr>
                                        <p:cTn id="12" dur="1500" fill="hold"/>
                                        <p:tgtEl>
                                          <p:spTgt spid="11"/>
                                        </p:tgtEl>
                                        <p:attrNameLst>
                                          <p:attrName>ppt_h</p:attrName>
                                        </p:attrNameLst>
                                      </p:cBhvr>
                                      <p:tavLst>
                                        <p:tav tm="0">
                                          <p:val>
                                            <p:fltVal val="0"/>
                                          </p:val>
                                        </p:tav>
                                        <p:tav tm="100000">
                                          <p:val>
                                            <p:strVal val="#ppt_h"/>
                                          </p:val>
                                        </p:tav>
                                      </p:tavLst>
                                    </p:anim>
                                    <p:animEffect transition="in" filter="fade">
                                      <p:cBhvr>
                                        <p:cTn id="13" dur="1500"/>
                                        <p:tgtEl>
                                          <p:spTgt spid="11"/>
                                        </p:tgtEl>
                                      </p:cBhvr>
                                    </p:animEffect>
                                  </p:childTnLst>
                                </p:cTn>
                              </p:par>
                            </p:childTnLst>
                          </p:cTn>
                        </p:par>
                        <p:par>
                          <p:cTn id="14" fill="hold">
                            <p:stCondLst>
                              <p:cond delay="5000"/>
                            </p:stCondLst>
                            <p:childTnLst>
                              <p:par>
                                <p:cTn id="15" presetID="53" presetClass="entr" presetSubtype="16" fill="hold" nodeType="afterEffect">
                                  <p:stCondLst>
                                    <p:cond delay="500"/>
                                  </p:stCondLst>
                                  <p:childTnLst>
                                    <p:set>
                                      <p:cBhvr>
                                        <p:cTn id="16" dur="1" fill="hold">
                                          <p:stCondLst>
                                            <p:cond delay="0"/>
                                          </p:stCondLst>
                                        </p:cTn>
                                        <p:tgtEl>
                                          <p:spTgt spid="13"/>
                                        </p:tgtEl>
                                        <p:attrNameLst>
                                          <p:attrName>style.visibility</p:attrName>
                                        </p:attrNameLst>
                                      </p:cBhvr>
                                      <p:to>
                                        <p:strVal val="visible"/>
                                      </p:to>
                                    </p:set>
                                    <p:anim calcmode="lin" valueType="num">
                                      <p:cBhvr>
                                        <p:cTn id="17" dur="1500" fill="hold"/>
                                        <p:tgtEl>
                                          <p:spTgt spid="13"/>
                                        </p:tgtEl>
                                        <p:attrNameLst>
                                          <p:attrName>ppt_w</p:attrName>
                                        </p:attrNameLst>
                                      </p:cBhvr>
                                      <p:tavLst>
                                        <p:tav tm="0">
                                          <p:val>
                                            <p:fltVal val="0"/>
                                          </p:val>
                                        </p:tav>
                                        <p:tav tm="100000">
                                          <p:val>
                                            <p:strVal val="#ppt_w"/>
                                          </p:val>
                                        </p:tav>
                                      </p:tavLst>
                                    </p:anim>
                                    <p:anim calcmode="lin" valueType="num">
                                      <p:cBhvr>
                                        <p:cTn id="18" dur="1500" fill="hold"/>
                                        <p:tgtEl>
                                          <p:spTgt spid="13"/>
                                        </p:tgtEl>
                                        <p:attrNameLst>
                                          <p:attrName>ppt_h</p:attrName>
                                        </p:attrNameLst>
                                      </p:cBhvr>
                                      <p:tavLst>
                                        <p:tav tm="0">
                                          <p:val>
                                            <p:fltVal val="0"/>
                                          </p:val>
                                        </p:tav>
                                        <p:tav tm="100000">
                                          <p:val>
                                            <p:strVal val="#ppt_h"/>
                                          </p:val>
                                        </p:tav>
                                      </p:tavLst>
                                    </p:anim>
                                    <p:animEffect transition="in" filter="fade">
                                      <p:cBhvr>
                                        <p:cTn id="19" dur="1500"/>
                                        <p:tgtEl>
                                          <p:spTgt spid="13"/>
                                        </p:tgtEl>
                                      </p:cBhvr>
                                    </p:animEffect>
                                  </p:childTnLst>
                                </p:cTn>
                              </p:par>
                            </p:childTnLst>
                          </p:cTn>
                        </p:par>
                        <p:par>
                          <p:cTn id="20" fill="hold">
                            <p:stCondLst>
                              <p:cond delay="7000"/>
                            </p:stCondLst>
                            <p:childTnLst>
                              <p:par>
                                <p:cTn id="21" presetID="2" presetClass="entr" presetSubtype="2" fill="hold" nodeType="afterEffect">
                                  <p:stCondLst>
                                    <p:cond delay="50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2500" fill="hold"/>
                                        <p:tgtEl>
                                          <p:spTgt spid="14"/>
                                        </p:tgtEl>
                                        <p:attrNameLst>
                                          <p:attrName>ppt_x</p:attrName>
                                        </p:attrNameLst>
                                      </p:cBhvr>
                                      <p:tavLst>
                                        <p:tav tm="0">
                                          <p:val>
                                            <p:strVal val="1+#ppt_w/2"/>
                                          </p:val>
                                        </p:tav>
                                        <p:tav tm="100000">
                                          <p:val>
                                            <p:strVal val="#ppt_x"/>
                                          </p:val>
                                        </p:tav>
                                      </p:tavLst>
                                    </p:anim>
                                    <p:anim calcmode="lin" valueType="num">
                                      <p:cBhvr additive="base">
                                        <p:cTn id="24" dur="2500" fill="hold"/>
                                        <p:tgtEl>
                                          <p:spTgt spid="14"/>
                                        </p:tgtEl>
                                        <p:attrNameLst>
                                          <p:attrName>ppt_y</p:attrName>
                                        </p:attrNameLst>
                                      </p:cBhvr>
                                      <p:tavLst>
                                        <p:tav tm="0">
                                          <p:val>
                                            <p:strVal val="#ppt_y"/>
                                          </p:val>
                                        </p:tav>
                                        <p:tav tm="100000">
                                          <p:val>
                                            <p:strVal val="#ppt_y"/>
                                          </p:val>
                                        </p:tav>
                                      </p:tavLst>
                                    </p:anim>
                                  </p:childTnLst>
                                </p:cTn>
                              </p:par>
                            </p:childTnLst>
                          </p:cTn>
                        </p:par>
                        <p:par>
                          <p:cTn id="25" fill="hold">
                            <p:stCondLst>
                              <p:cond delay="10000"/>
                            </p:stCondLst>
                            <p:childTnLst>
                              <p:par>
                                <p:cTn id="26" presetID="25" presetClass="entr" presetSubtype="0" fill="hold" grpId="0" nodeType="afterEffect">
                                  <p:stCondLst>
                                    <p:cond delay="500"/>
                                  </p:stCondLst>
                                  <p:childTnLst>
                                    <p:set>
                                      <p:cBhvr>
                                        <p:cTn id="27" dur="1" fill="hold">
                                          <p:stCondLst>
                                            <p:cond delay="0"/>
                                          </p:stCondLst>
                                        </p:cTn>
                                        <p:tgtEl>
                                          <p:spTgt spid="20"/>
                                        </p:tgtEl>
                                        <p:attrNameLst>
                                          <p:attrName>style.visibility</p:attrName>
                                        </p:attrNameLst>
                                      </p:cBhvr>
                                      <p:to>
                                        <p:strVal val="visible"/>
                                      </p:to>
                                    </p:set>
                                    <p:anim calcmode="lin" valueType="num">
                                      <p:cBhvr>
                                        <p:cTn id="28" dur="500" decel="50000" fill="hold">
                                          <p:stCondLst>
                                            <p:cond delay="0"/>
                                          </p:stCondLst>
                                        </p:cTn>
                                        <p:tgtEl>
                                          <p:spTgt spid="20"/>
                                        </p:tgtEl>
                                        <p:attrNameLst>
                                          <p:attrName>style.rotation</p:attrName>
                                        </p:attrNameLst>
                                      </p:cBhvr>
                                      <p:tavLst>
                                        <p:tav tm="0">
                                          <p:val>
                                            <p:fltVal val="-90"/>
                                          </p:val>
                                        </p:tav>
                                        <p:tav tm="100000">
                                          <p:val>
                                            <p:fltVal val="0"/>
                                          </p:val>
                                        </p:tav>
                                      </p:tavLst>
                                    </p:anim>
                                    <p:anim calcmode="lin" valueType="num">
                                      <p:cBhvr>
                                        <p:cTn id="29" dur="500" decel="50000" fill="hold">
                                          <p:stCondLst>
                                            <p:cond delay="0"/>
                                          </p:stCondLst>
                                        </p:cTn>
                                        <p:tgtEl>
                                          <p:spTgt spid="20"/>
                                        </p:tgtEl>
                                        <p:attrNameLst>
                                          <p:attrName>ppt_w</p:attrName>
                                        </p:attrNameLst>
                                      </p:cBhvr>
                                      <p:tavLst>
                                        <p:tav tm="0">
                                          <p:val>
                                            <p:strVal val="#ppt_w"/>
                                          </p:val>
                                        </p:tav>
                                        <p:tav tm="100000">
                                          <p:val>
                                            <p:strVal val="#ppt_w*.05"/>
                                          </p:val>
                                        </p:tav>
                                      </p:tavLst>
                                    </p:anim>
                                    <p:anim calcmode="lin" valueType="num">
                                      <p:cBhvr>
                                        <p:cTn id="30" dur="500" accel="50000" fill="hold">
                                          <p:stCondLst>
                                            <p:cond delay="500"/>
                                          </p:stCondLst>
                                        </p:cTn>
                                        <p:tgtEl>
                                          <p:spTgt spid="20"/>
                                        </p:tgtEl>
                                        <p:attrNameLst>
                                          <p:attrName>ppt_w</p:attrName>
                                        </p:attrNameLst>
                                      </p:cBhvr>
                                      <p:tavLst>
                                        <p:tav tm="0">
                                          <p:val>
                                            <p:strVal val="#ppt_w*.05"/>
                                          </p:val>
                                        </p:tav>
                                        <p:tav tm="100000">
                                          <p:val>
                                            <p:strVal val="#ppt_w"/>
                                          </p:val>
                                        </p:tav>
                                      </p:tavLst>
                                    </p:anim>
                                    <p:anim calcmode="lin" valueType="num">
                                      <p:cBhvr>
                                        <p:cTn id="31" dur="1000" fill="hold"/>
                                        <p:tgtEl>
                                          <p:spTgt spid="20"/>
                                        </p:tgtEl>
                                        <p:attrNameLst>
                                          <p:attrName>ppt_h</p:attrName>
                                        </p:attrNameLst>
                                      </p:cBhvr>
                                      <p:tavLst>
                                        <p:tav tm="0">
                                          <p:val>
                                            <p:strVal val="#ppt_h"/>
                                          </p:val>
                                        </p:tav>
                                        <p:tav tm="100000">
                                          <p:val>
                                            <p:strVal val="#ppt_h"/>
                                          </p:val>
                                        </p:tav>
                                      </p:tavLst>
                                    </p:anim>
                                    <p:anim calcmode="lin" valueType="num">
                                      <p:cBhvr>
                                        <p:cTn id="32" dur="500" decel="50000" fill="hold">
                                          <p:stCondLst>
                                            <p:cond delay="0"/>
                                          </p:stCondLst>
                                        </p:cTn>
                                        <p:tgtEl>
                                          <p:spTgt spid="20"/>
                                        </p:tgtEl>
                                        <p:attrNameLst>
                                          <p:attrName>ppt_x</p:attrName>
                                        </p:attrNameLst>
                                      </p:cBhvr>
                                      <p:tavLst>
                                        <p:tav tm="0">
                                          <p:val>
                                            <p:strVal val="#ppt_x+.4"/>
                                          </p:val>
                                        </p:tav>
                                        <p:tav tm="100000">
                                          <p:val>
                                            <p:strVal val="#ppt_x"/>
                                          </p:val>
                                        </p:tav>
                                      </p:tavLst>
                                    </p:anim>
                                    <p:anim calcmode="lin" valueType="num">
                                      <p:cBhvr>
                                        <p:cTn id="33" dur="500" decel="50000" fill="hold">
                                          <p:stCondLst>
                                            <p:cond delay="0"/>
                                          </p:stCondLst>
                                        </p:cTn>
                                        <p:tgtEl>
                                          <p:spTgt spid="20"/>
                                        </p:tgtEl>
                                        <p:attrNameLst>
                                          <p:attrName>ppt_y</p:attrName>
                                        </p:attrNameLst>
                                      </p:cBhvr>
                                      <p:tavLst>
                                        <p:tav tm="0">
                                          <p:val>
                                            <p:strVal val="#ppt_y-.2"/>
                                          </p:val>
                                        </p:tav>
                                        <p:tav tm="100000">
                                          <p:val>
                                            <p:strVal val="#ppt_y+.1"/>
                                          </p:val>
                                        </p:tav>
                                      </p:tavLst>
                                    </p:anim>
                                    <p:anim calcmode="lin" valueType="num">
                                      <p:cBhvr>
                                        <p:cTn id="34" dur="500" accel="50000" fill="hold">
                                          <p:stCondLst>
                                            <p:cond delay="500"/>
                                          </p:stCondLst>
                                        </p:cTn>
                                        <p:tgtEl>
                                          <p:spTgt spid="20"/>
                                        </p:tgtEl>
                                        <p:attrNameLst>
                                          <p:attrName>ppt_y</p:attrName>
                                        </p:attrNameLst>
                                      </p:cBhvr>
                                      <p:tavLst>
                                        <p:tav tm="0">
                                          <p:val>
                                            <p:strVal val="#ppt_y+.1"/>
                                          </p:val>
                                        </p:tav>
                                        <p:tav tm="100000">
                                          <p:val>
                                            <p:strVal val="#ppt_y"/>
                                          </p:val>
                                        </p:tav>
                                      </p:tavLst>
                                    </p:anim>
                                    <p:animEffect transition="in" filter="fade">
                                      <p:cBhvr>
                                        <p:cTn id="35" dur="1000" decel="50000">
                                          <p:stCondLst>
                                            <p:cond delay="0"/>
                                          </p:stCondLst>
                                        </p:cTn>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Európa">
            <a:extLst>
              <a:ext uri="{FF2B5EF4-FFF2-40B4-BE49-F238E27FC236}">
                <a16:creationId xmlns:a16="http://schemas.microsoft.com/office/drawing/2014/main" id="{BE8BA86E-9950-46B8-AA18-C24C715AAD34}"/>
              </a:ext>
            </a:extLst>
          </p:cNvPr>
          <p:cNvSpPr/>
          <p:nvPr/>
        </p:nvSpPr>
        <p:spPr>
          <a:xfrm>
            <a:off x="543498" y="193204"/>
            <a:ext cx="2049087" cy="707886"/>
          </a:xfrm>
          <a:prstGeom prst="rect">
            <a:avLst/>
          </a:prstGeom>
          <a:noFill/>
        </p:spPr>
        <p:txBody>
          <a:bodyPr wrap="none">
            <a:spAutoFit/>
          </a:bodyPr>
          <a:lstStyle/>
          <a:p>
            <a:pPr algn="ctr" defTabSz="914391" eaLnBrk="1" fontAlgn="auto" hangingPunct="1">
              <a:spcBef>
                <a:spcPts val="0"/>
              </a:spcBef>
              <a:spcAft>
                <a:spcPts val="0"/>
              </a:spcAft>
              <a:defRPr/>
            </a:pPr>
            <a:r>
              <a:rPr lang="sk-SK" sz="4000" b="1" i="1">
                <a:ln w="3175" cmpd="sng">
                  <a:solidFill>
                    <a:sysClr val="windowText" lastClr="000000"/>
                  </a:solidFill>
                  <a:prstDash val="solid"/>
                  <a:miter lim="800000"/>
                </a:ln>
                <a:gradFill flip="none" rotWithShape="1">
                  <a:gsLst>
                    <a:gs pos="0">
                      <a:srgbClr val="DE6732"/>
                    </a:gs>
                    <a:gs pos="56000">
                      <a:prstClr val="white"/>
                    </a:gs>
                  </a:gsLst>
                  <a:lin ang="16200000" scaled="1"/>
                  <a:tileRect/>
                </a:gradFill>
                <a:effectLst>
                  <a:outerShdw blurRad="50800" dist="38100" dir="2700000" algn="tl" rotWithShape="0">
                    <a:prstClr val="black">
                      <a:alpha val="40000"/>
                    </a:prstClr>
                  </a:outerShdw>
                </a:effectLst>
                <a:latin typeface="Nadianne" panose="03020902050305070206" pitchFamily="66" charset="0"/>
              </a:rPr>
              <a:t>Europe</a:t>
            </a:r>
          </a:p>
        </p:txBody>
      </p:sp>
      <p:pic>
        <p:nvPicPr>
          <p:cNvPr id="9" name="Mapa">
            <a:extLst>
              <a:ext uri="{FF2B5EF4-FFF2-40B4-BE49-F238E27FC236}">
                <a16:creationId xmlns:a16="http://schemas.microsoft.com/office/drawing/2014/main" id="{28434404-011A-44D7-B660-37207AD8C630}"/>
              </a:ext>
            </a:extLst>
          </p:cNvPr>
          <p:cNvPicPr>
            <a:picLocks noChangeAspect="1"/>
          </p:cNvPicPr>
          <p:nvPr/>
        </p:nvPicPr>
        <p:blipFill>
          <a:blip r:embed="rId2"/>
          <a:srcRect/>
          <a:stretch>
            <a:fillRect/>
          </a:stretch>
        </p:blipFill>
        <p:spPr bwMode="auto">
          <a:xfrm>
            <a:off x="1047750" y="985838"/>
            <a:ext cx="6119813" cy="3940176"/>
          </a:xfrm>
          <a:prstGeom prst="rect">
            <a:avLst/>
          </a:prstGeom>
          <a:noFill/>
          <a:ln w="25400">
            <a:solidFill>
              <a:sysClr val="window" lastClr="FFFFFF"/>
            </a:solidFill>
            <a:miter lim="800000"/>
            <a:headEnd/>
            <a:tailEnd/>
          </a:ln>
          <a:effectLst>
            <a:outerShdw blurRad="50800" dist="38100" dir="2700000" algn="tl" rotWithShape="0">
              <a:prstClr val="black">
                <a:alpha val="75000"/>
              </a:prstClr>
            </a:outerShdw>
          </a:effectLst>
          <a:extLst>
            <a:ext uri="{909E8E84-426E-40DD-AFC4-6F175D3DCCD1}">
              <a14:hiddenFill xmlns:a14="http://schemas.microsoft.com/office/drawing/2010/main">
                <a:solidFill>
                  <a:srgbClr val="FFFFFF"/>
                </a:solidFill>
              </a14:hiddenFill>
            </a:ext>
          </a:extLst>
        </p:spPr>
      </p:pic>
      <p:pic>
        <p:nvPicPr>
          <p:cNvPr id="10" name="Logo">
            <a:extLst>
              <a:ext uri="{FF2B5EF4-FFF2-40B4-BE49-F238E27FC236}">
                <a16:creationId xmlns:a16="http://schemas.microsoft.com/office/drawing/2014/main" id="{5A662C73-0B9B-4567-A8F4-89C01659EB76}"/>
              </a:ext>
            </a:extLst>
          </p:cNvPr>
          <p:cNvPicPr>
            <a:picLocks noChangeAspect="1"/>
          </p:cNvPicPr>
          <p:nvPr/>
        </p:nvPicPr>
        <p:blipFill>
          <a:blip r:embed="rId3"/>
          <a:srcRect/>
          <a:stretch>
            <a:fillRect/>
          </a:stretch>
        </p:blipFill>
        <p:spPr bwMode="auto">
          <a:xfrm>
            <a:off x="7582397" y="337607"/>
            <a:ext cx="2190750" cy="1354138"/>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k">
            <a:extLst>
              <a:ext uri="{FF2B5EF4-FFF2-40B4-BE49-F238E27FC236}">
                <a16:creationId xmlns:a16="http://schemas.microsoft.com/office/drawing/2014/main" id="{E37DDBA7-A8DF-4514-8477-620BB845EA3B}"/>
              </a:ext>
            </a:extLst>
          </p:cNvPr>
          <p:cNvSpPr txBox="1"/>
          <p:nvPr/>
        </p:nvSpPr>
        <p:spPr>
          <a:xfrm>
            <a:off x="8300379" y="1715308"/>
            <a:ext cx="754784" cy="331757"/>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defTabSz="914391" eaLnBrk="1" fontAlgn="auto" hangingPunct="1">
              <a:spcBef>
                <a:spcPts val="0"/>
              </a:spcBef>
              <a:spcAft>
                <a:spcPts val="0"/>
              </a:spcAft>
              <a:defRPr/>
            </a:pPr>
            <a:r>
              <a:rPr lang="sk-SK" sz="1556">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2017</a:t>
            </a:r>
          </a:p>
        </p:txBody>
      </p:sp>
      <p:sp>
        <p:nvSpPr>
          <p:cNvPr id="15" name="Autor">
            <a:extLst>
              <a:ext uri="{FF2B5EF4-FFF2-40B4-BE49-F238E27FC236}">
                <a16:creationId xmlns:a16="http://schemas.microsoft.com/office/drawing/2014/main" id="{AA407793-8E1D-4C72-8946-9544BA91BFA9}"/>
              </a:ext>
            </a:extLst>
          </p:cNvPr>
          <p:cNvSpPr txBox="1"/>
          <p:nvPr/>
        </p:nvSpPr>
        <p:spPr>
          <a:xfrm>
            <a:off x="576000" y="5040000"/>
            <a:ext cx="5840649" cy="365934"/>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914391" eaLnBrk="1" fontAlgn="auto" hangingPunct="1">
              <a:spcBef>
                <a:spcPts val="0"/>
              </a:spcBef>
              <a:spcAft>
                <a:spcPts val="0"/>
              </a:spcAft>
              <a:defRPr/>
            </a:pPr>
            <a:r>
              <a:rPr lang="en-US" sz="1778">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Compiled by - Tony Chacko and Steve Rumpler</a:t>
            </a:r>
          </a:p>
        </p:txBody>
      </p:sp>
      <p:pic>
        <p:nvPicPr>
          <p:cNvPr id="16" name="Myš">
            <a:extLst>
              <a:ext uri="{FF2B5EF4-FFF2-40B4-BE49-F238E27FC236}">
                <a16:creationId xmlns:a16="http://schemas.microsoft.com/office/drawing/2014/main" id="{00DED61F-DB83-4FB5-AEE8-492CC0546B8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bwMode="auto">
          <a:xfrm>
            <a:off x="9358810" y="4919882"/>
            <a:ext cx="414337" cy="456236"/>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8" name="Rám">
            <a:extLst>
              <a:ext uri="{FF2B5EF4-FFF2-40B4-BE49-F238E27FC236}">
                <a16:creationId xmlns:a16="http://schemas.microsoft.com/office/drawing/2014/main" id="{4CC97187-78D2-4EF3-807C-5E196059D81D}"/>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50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2500"/>
                                        <p:tgtEl>
                                          <p:spTgt spid="9"/>
                                        </p:tgtEl>
                                      </p:cBhvr>
                                    </p:animEffect>
                                  </p:childTnLst>
                                </p:cTn>
                              </p:par>
                            </p:childTnLst>
                          </p:cTn>
                        </p:par>
                        <p:par>
                          <p:cTn id="8" fill="hold">
                            <p:stCondLst>
                              <p:cond delay="3000"/>
                            </p:stCondLst>
                            <p:childTnLst>
                              <p:par>
                                <p:cTn id="9" presetID="10" presetClass="entr" presetSubtype="0" fill="hold" nodeType="afterEffect">
                                  <p:stCondLst>
                                    <p:cond delay="100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1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lokTextu 5">
            <a:extLst>
              <a:ext uri="{FF2B5EF4-FFF2-40B4-BE49-F238E27FC236}">
                <a16:creationId xmlns:a16="http://schemas.microsoft.com/office/drawing/2014/main" id="{3EF659EC-E67C-476A-8801-5D26FCA6CFB3}"/>
              </a:ext>
            </a:extLst>
          </p:cNvPr>
          <p:cNvSpPr txBox="1"/>
          <p:nvPr/>
        </p:nvSpPr>
        <p:spPr>
          <a:xfrm>
            <a:off x="725669" y="656167"/>
            <a:ext cx="8708662" cy="3989810"/>
          </a:xfrm>
          <a:prstGeom prst="rect">
            <a:avLst/>
          </a:prstGeom>
          <a:solidFill>
            <a:schemeClr val="accent6">
              <a:lumMod val="50000"/>
            </a:schemeClr>
          </a:solidFill>
          <a:ln w="19050">
            <a:solidFill>
              <a:sysClr val="window" lastClr="FFFFFF"/>
            </a:solidFill>
          </a:ln>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marL="0" marR="0" lvl="0" indent="0" algn="justLow" defTabSz="507990" rtl="0" eaLnBrk="1" fontAlgn="auto" latinLnBrk="0" hangingPunct="1">
              <a:lnSpc>
                <a:spcPct val="100000"/>
              </a:lnSpc>
              <a:spcBef>
                <a:spcPts val="0"/>
              </a:spcBef>
              <a:spcAft>
                <a:spcPts val="0"/>
              </a:spcAft>
              <a:buClrTx/>
              <a:buSzTx/>
              <a:buFontTx/>
              <a:buNone/>
              <a:tabLst/>
              <a:defRPr/>
            </a:pPr>
            <a:r>
              <a:rPr kumimoji="0" lang="en-US" sz="2667" b="1" i="1" u="none" strike="noStrike" kern="1200" cap="none" spc="0" normalizeH="0" baseline="0" noProof="0">
                <a:ln>
                  <a:solidFill>
                    <a:prstClr val="white"/>
                  </a:solidFill>
                </a:ln>
                <a:solidFill>
                  <a:srgbClr val="FA731A">
                    <a:lumMod val="75000"/>
                  </a:srgbClr>
                </a:solidFill>
                <a:effectLst/>
                <a:uLnTx/>
                <a:uFillTx/>
                <a:latin typeface="ArnolBoeDEE" pitchFamily="2" charset="0"/>
                <a:ea typeface="+mn-ea"/>
                <a:cs typeface="Times New Roman" pitchFamily="18" charset="0"/>
              </a:rPr>
              <a:t>E</a:t>
            </a:r>
            <a:r>
              <a:rPr kumimoji="0" lang="en-US" sz="1778" b="1" i="1" u="none" strike="noStrike" kern="1200" cap="none" spc="0" normalizeH="0" baseline="0" noProof="0">
                <a:ln>
                  <a:noFill/>
                </a:ln>
                <a:solidFill>
                  <a:prstClr val="white"/>
                </a:solidFill>
                <a:effectLst/>
                <a:uLnTx/>
                <a:uFillTx/>
                <a:latin typeface="ArnolBoeDEE" pitchFamily="2" charset="0"/>
                <a:ea typeface="+mn-ea"/>
                <a:cs typeface="Times New Roman" pitchFamily="18" charset="0"/>
              </a:rPr>
              <a:t>urope</a:t>
            </a:r>
            <a:r>
              <a:rPr kumimoji="0" lang="en-US" sz="1333" b="1" i="0" u="none" strike="noStrike" kern="1200" cap="none" spc="0" normalizeH="0" baseline="0" noProof="0">
                <a:ln>
                  <a:noFill/>
                </a:ln>
                <a:solidFill>
                  <a:srgbClr val="FA731A">
                    <a:lumMod val="20000"/>
                    <a:lumOff val="80000"/>
                  </a:srgbClr>
                </a:solidFill>
                <a:effectLst/>
                <a:uLnTx/>
                <a:uFillTx/>
                <a:latin typeface="Belwe Lt BT" panose="02060502050305020504" pitchFamily="18" charset="0"/>
                <a:ea typeface="+mn-ea"/>
                <a:cs typeface="Times New Roman" pitchFamily="18" charset="0"/>
              </a:rPr>
              <a:t> </a:t>
            </a:r>
            <a:r>
              <a:rPr kumimoji="0" lang="sk-SK" sz="1333" b="1" i="0" u="none" strike="noStrike" kern="1200" cap="none" spc="0" normalizeH="0" baseline="0" noProof="0">
                <a:ln>
                  <a:noFill/>
                </a:ln>
                <a:solidFill>
                  <a:srgbClr val="FA731A">
                    <a:lumMod val="20000"/>
                    <a:lumOff val="80000"/>
                  </a:srgbClr>
                </a:solidFill>
                <a:effectLst/>
                <a:uLnTx/>
                <a:uFillTx/>
                <a:latin typeface="Belwe Lt BT" panose="02060502050305020504" pitchFamily="18" charset="0"/>
                <a:ea typeface="+mn-ea"/>
                <a:cs typeface="Times New Roman" pitchFamily="18" charset="0"/>
              </a:rPr>
              <a:t> </a:t>
            </a:r>
            <a:r>
              <a:rPr kumimoji="0" lang="en-US" sz="1333" b="1" i="0" u="none" strike="noStrike" kern="1200" cap="none" spc="0" normalizeH="0" baseline="0" noProof="0">
                <a:ln>
                  <a:noFill/>
                </a:ln>
                <a:solidFill>
                  <a:srgbClr val="FFFFFF"/>
                </a:solidFill>
                <a:effectLst/>
                <a:uLnTx/>
                <a:uFillTx/>
                <a:latin typeface="Belwe Lt BT" panose="02060502050305020504" pitchFamily="18" charset="0"/>
                <a:ea typeface="+mn-ea"/>
                <a:cs typeface="Times New Roman" pitchFamily="18" charset="0"/>
              </a:rPr>
              <a:t>- </a:t>
            </a:r>
            <a:r>
              <a:rPr kumimoji="0" lang="en-US" sz="1333" b="1" i="1" u="none" strike="noStrike" kern="1200" cap="none" spc="0" normalizeH="0" baseline="0" noProof="0">
                <a:ln>
                  <a:noFill/>
                </a:ln>
                <a:solidFill>
                  <a:srgbClr val="FFFFFF"/>
                </a:solidFill>
                <a:effectLst/>
                <a:uLnTx/>
                <a:uFillTx/>
                <a:latin typeface="Belwe Lt BT" panose="02060502050305020504" pitchFamily="18" charset="0"/>
                <a:ea typeface="+mn-ea"/>
                <a:cs typeface="Times New Roman" pitchFamily="18" charset="0"/>
              </a:rPr>
              <a:t>a concept dating back to classical antiquity</a:t>
            </a:r>
            <a:r>
              <a:rPr kumimoji="0" lang="sk-SK" sz="1333" b="1" i="1" u="none" strike="noStrike" kern="1200" cap="none" spc="0" normalizeH="0" baseline="0" noProof="0">
                <a:ln>
                  <a:noFill/>
                </a:ln>
                <a:solidFill>
                  <a:srgbClr val="FFFFFF"/>
                </a:solidFill>
                <a:effectLst/>
                <a:uLnTx/>
                <a:uFillTx/>
                <a:latin typeface="Belwe Lt BT" panose="02060502050305020504" pitchFamily="18" charset="0"/>
                <a:ea typeface="+mn-ea"/>
                <a:cs typeface="Times New Roman" pitchFamily="18" charset="0"/>
              </a:rPr>
              <a:t> -</a:t>
            </a:r>
            <a:r>
              <a:rPr kumimoji="0" lang="en-US" sz="1333" b="1" i="1" u="none" strike="noStrike" kern="1200" cap="none" spc="0" normalizeH="0" baseline="0" noProof="0">
                <a:ln>
                  <a:noFill/>
                </a:ln>
                <a:solidFill>
                  <a:srgbClr val="FFFFFF"/>
                </a:solidFill>
                <a:effectLst/>
                <a:uLnTx/>
                <a:uFillTx/>
                <a:latin typeface="Belwe Lt BT" panose="02060502050305020504" pitchFamily="18" charset="0"/>
                <a:ea typeface="+mn-ea"/>
                <a:cs typeface="Times New Roman" pitchFamily="18" charset="0"/>
              </a:rPr>
              <a:t> is a continent that comprises the westernmost part of Eurasia. Europe is bordered by the Arctic Ocean to the north, the Atlantic Ocean to the west, and the Mediterranean Sea to the south. Politically, Europe is divided into about 50 nations of which the Russian Federation is the largest, spanning 39% of the continent and comprising 15% of its population. Europe, in particular ancient Greece, was the birthplace of Western civilization. The fall of the Roman Empire, during the migration period, marked the end of ancient history and the beginning of an era known as the Middle Ages. Renaissance humanism, exploration, art, and science led to the modern era. From the Age of Disco</a:t>
            </a:r>
            <a:r>
              <a:rPr kumimoji="0" lang="sk-SK" sz="1333" b="1" i="1" u="none" strike="noStrike" kern="1200" cap="none" spc="0" normalizeH="0" baseline="0" noProof="0">
                <a:ln>
                  <a:noFill/>
                </a:ln>
                <a:solidFill>
                  <a:srgbClr val="FFFFFF"/>
                </a:solidFill>
                <a:effectLst/>
                <a:uLnTx/>
                <a:uFillTx/>
                <a:latin typeface="Belwe Lt BT" panose="02060502050305020504" pitchFamily="18" charset="0"/>
                <a:ea typeface="+mn-ea"/>
                <a:cs typeface="Times New Roman" pitchFamily="18" charset="0"/>
              </a:rPr>
              <a:t>-</a:t>
            </a:r>
            <a:r>
              <a:rPr kumimoji="0" lang="en-US" sz="1333" b="1" i="1" u="none" strike="noStrike" kern="1200" cap="none" spc="0" normalizeH="0" baseline="0" noProof="0">
                <a:ln>
                  <a:noFill/>
                </a:ln>
                <a:solidFill>
                  <a:srgbClr val="FFFFFF"/>
                </a:solidFill>
                <a:effectLst/>
                <a:uLnTx/>
                <a:uFillTx/>
                <a:latin typeface="Belwe Lt BT" panose="02060502050305020504" pitchFamily="18" charset="0"/>
                <a:ea typeface="+mn-ea"/>
                <a:cs typeface="Times New Roman" pitchFamily="18" charset="0"/>
              </a:rPr>
              <a:t>very onwards, Europe played a predominant role in global affairs. Between the 16th and 20th centuries, European powers controlled at various times the Americas, most of Africa, Oceania, and the majority of Asia. The Industrial Revolution, which began in Great Britain at the end of the 18th century, gave rise to radical economic, cultural, and social change in Western Europe, and the wider world. Here is a presentation of great touring places of European countries. Though Turkey is  not in the E.U., historically and geographically it had been the cause for  some cultural and geogra</a:t>
            </a:r>
            <a:r>
              <a:rPr kumimoji="0" lang="sk-SK" sz="1333" b="1" i="1" u="none" strike="noStrike" kern="1200" cap="none" spc="0" normalizeH="0" baseline="0" noProof="0">
                <a:ln>
                  <a:noFill/>
                </a:ln>
                <a:solidFill>
                  <a:srgbClr val="FFFFFF"/>
                </a:solidFill>
                <a:effectLst/>
                <a:uLnTx/>
                <a:uFillTx/>
                <a:latin typeface="Belwe Lt BT" panose="02060502050305020504" pitchFamily="18" charset="0"/>
                <a:ea typeface="+mn-ea"/>
                <a:cs typeface="Times New Roman" pitchFamily="18" charset="0"/>
              </a:rPr>
              <a:t>p</a:t>
            </a:r>
            <a:r>
              <a:rPr kumimoji="0" lang="en-US" sz="1333" b="1" i="1" u="none" strike="noStrike" kern="1200" cap="none" spc="0" normalizeH="0" baseline="0" noProof="0">
                <a:ln>
                  <a:noFill/>
                </a:ln>
                <a:solidFill>
                  <a:srgbClr val="FFFFFF"/>
                </a:solidFill>
                <a:effectLst/>
                <a:uLnTx/>
                <a:uFillTx/>
                <a:latin typeface="Belwe Lt BT" panose="02060502050305020504" pitchFamily="18" charset="0"/>
                <a:ea typeface="+mn-ea"/>
                <a:cs typeface="Times New Roman" pitchFamily="18" charset="0"/>
              </a:rPr>
              <a:t>hic changes to the European culture  and region by it’s past Arab invasions.</a:t>
            </a:r>
            <a:endParaRPr kumimoji="0" lang="sk-SK" sz="1333" b="1" i="1" u="none" strike="noStrike" kern="1200" cap="none" spc="0" normalizeH="0" baseline="0" noProof="0">
              <a:ln>
                <a:noFill/>
              </a:ln>
              <a:solidFill>
                <a:srgbClr val="FFFFFF"/>
              </a:solidFill>
              <a:effectLst/>
              <a:uLnTx/>
              <a:uFillTx/>
              <a:latin typeface="Belwe Lt BT" panose="02060502050305020504" pitchFamily="18" charset="0"/>
              <a:ea typeface="+mn-ea"/>
              <a:cs typeface="Times New Roman" pitchFamily="18" charset="0"/>
            </a:endParaRPr>
          </a:p>
          <a:p>
            <a:pPr marL="0" marR="0" lvl="0" indent="0" algn="justLow" defTabSz="507990" rtl="0" eaLnBrk="1" fontAlgn="auto" latinLnBrk="0" hangingPunct="1">
              <a:lnSpc>
                <a:spcPct val="100000"/>
              </a:lnSpc>
              <a:spcBef>
                <a:spcPts val="0"/>
              </a:spcBef>
              <a:spcAft>
                <a:spcPts val="0"/>
              </a:spcAft>
              <a:buClrTx/>
              <a:buSzTx/>
              <a:buFontTx/>
              <a:buNone/>
              <a:tabLst/>
              <a:defRPr/>
            </a:pPr>
            <a:endParaRPr kumimoji="0" lang="sk-SK" sz="1333" b="1" i="1" u="none" strike="noStrike" kern="1200" cap="none" spc="0" normalizeH="0" baseline="0" noProof="0">
              <a:ln>
                <a:noFill/>
              </a:ln>
              <a:solidFill>
                <a:srgbClr val="FA731A">
                  <a:lumMod val="20000"/>
                  <a:lumOff val="80000"/>
                </a:srgbClr>
              </a:solidFill>
              <a:effectLst/>
              <a:uLnTx/>
              <a:uFillTx/>
              <a:latin typeface="Belwe Lt BT" panose="02060502050305020504" pitchFamily="18" charset="0"/>
              <a:ea typeface="+mn-ea"/>
              <a:cs typeface="Times New Roman" pitchFamily="18" charset="0"/>
            </a:endParaRPr>
          </a:p>
          <a:p>
            <a:pPr marL="0" marR="0" lvl="0" indent="0" algn="l" defTabSz="507990" rtl="0" eaLnBrk="1" fontAlgn="auto" latinLnBrk="0" hangingPunct="1">
              <a:lnSpc>
                <a:spcPct val="100000"/>
              </a:lnSpc>
              <a:spcBef>
                <a:spcPts val="0"/>
              </a:spcBef>
              <a:spcAft>
                <a:spcPts val="0"/>
              </a:spcAft>
              <a:buClrTx/>
              <a:buSzTx/>
              <a:buFontTx/>
              <a:buNone/>
              <a:tabLst/>
              <a:defRPr/>
            </a:pPr>
            <a:r>
              <a:rPr kumimoji="0" lang="en-US" sz="1333" b="1" i="0" u="sng"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Area</a:t>
            </a:r>
            <a:r>
              <a:rPr kumimoji="0" lang="sk-SK" sz="1333" b="1" i="0"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 </a:t>
            </a:r>
            <a:r>
              <a:rPr kumimoji="0" lang="en-US" sz="1333" b="1" i="0"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a:t>
            </a:r>
            <a:r>
              <a:rPr kumimoji="0" lang="sk-SK" sz="1333" b="1" i="0"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		</a:t>
            </a:r>
            <a:r>
              <a:rPr kumimoji="0" lang="en-US" sz="1333" b="1" i="1"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10.18 million km²</a:t>
            </a:r>
          </a:p>
          <a:p>
            <a:pPr marL="0" marR="0" lvl="0" indent="0" algn="l" defTabSz="507990" rtl="0" eaLnBrk="1" fontAlgn="auto" latinLnBrk="0" hangingPunct="1">
              <a:lnSpc>
                <a:spcPct val="100000"/>
              </a:lnSpc>
              <a:spcBef>
                <a:spcPts val="0"/>
              </a:spcBef>
              <a:spcAft>
                <a:spcPts val="0"/>
              </a:spcAft>
              <a:buClrTx/>
              <a:buSzTx/>
              <a:buFontTx/>
              <a:buNone/>
              <a:tabLst/>
              <a:defRPr/>
            </a:pPr>
            <a:r>
              <a:rPr kumimoji="0" lang="en-US" sz="1333" b="1" i="0" u="sng"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Population</a:t>
            </a:r>
            <a:r>
              <a:rPr kumimoji="0" lang="sk-SK" sz="1333" b="1" i="0"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 </a:t>
            </a:r>
            <a:r>
              <a:rPr kumimoji="0" lang="en-US" sz="1333" b="1" i="0"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a:t>
            </a:r>
            <a:r>
              <a:rPr kumimoji="0" lang="sk-SK" sz="1333" b="1" i="0"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	</a:t>
            </a:r>
            <a:r>
              <a:rPr kumimoji="0" lang="en-US" sz="1333" b="1" i="1"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743.1 million (2015)</a:t>
            </a:r>
          </a:p>
          <a:p>
            <a:pPr marL="0" marR="0" lvl="0" indent="0" algn="l" defTabSz="507990" rtl="0" eaLnBrk="1" fontAlgn="auto" latinLnBrk="0" hangingPunct="1">
              <a:lnSpc>
                <a:spcPct val="100000"/>
              </a:lnSpc>
              <a:spcBef>
                <a:spcPts val="0"/>
              </a:spcBef>
              <a:spcAft>
                <a:spcPts val="0"/>
              </a:spcAft>
              <a:buClrTx/>
              <a:buSzTx/>
              <a:buFontTx/>
              <a:buNone/>
              <a:tabLst/>
              <a:defRPr/>
            </a:pPr>
            <a:r>
              <a:rPr kumimoji="0" lang="en-US" sz="1333" b="1" i="0" u="sng"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Languages</a:t>
            </a:r>
            <a:r>
              <a:rPr kumimoji="0" lang="sk-SK" sz="1333" b="1" i="0"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 </a:t>
            </a:r>
            <a:r>
              <a:rPr kumimoji="0" lang="en-US" sz="1333" b="1" i="0"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a:t>
            </a:r>
            <a:r>
              <a:rPr kumimoji="0" lang="sk-SK" sz="1333" b="1" i="0"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	</a:t>
            </a:r>
            <a:r>
              <a:rPr kumimoji="0" lang="en-US" sz="1333" b="1" i="1"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English, French, German, Italian, Russian, Spanish; (total about </a:t>
            </a:r>
            <a:r>
              <a:rPr kumimoji="0" lang="sk-SK" sz="1333" b="1" i="1"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 </a:t>
            </a:r>
            <a:r>
              <a:rPr kumimoji="0" lang="en-US" sz="1333" b="1" i="1" u="none" strike="noStrike" kern="1200" cap="none" spc="0" normalizeH="0" baseline="0" noProof="0">
                <a:ln>
                  <a:noFill/>
                </a:ln>
                <a:solidFill>
                  <a:srgbClr val="FFFFFF"/>
                </a:solidFill>
                <a:effectLst/>
                <a:uLnTx/>
                <a:uFillTx/>
                <a:latin typeface="Belwe Lt BT" panose="02060502050305020504" pitchFamily="18" charset="0"/>
                <a:ea typeface="+mn-ea"/>
                <a:cs typeface="Arial" panose="020B0604020202020204" pitchFamily="34" charset="0"/>
              </a:rPr>
              <a:t>225 languages)</a:t>
            </a:r>
          </a:p>
        </p:txBody>
      </p:sp>
      <p:sp>
        <p:nvSpPr>
          <p:cNvPr id="6" name="Autor">
            <a:extLst>
              <a:ext uri="{FF2B5EF4-FFF2-40B4-BE49-F238E27FC236}">
                <a16:creationId xmlns:a16="http://schemas.microsoft.com/office/drawing/2014/main" id="{B9D2CA67-B8F4-464F-89DA-B6816DB35379}"/>
              </a:ext>
            </a:extLst>
          </p:cNvPr>
          <p:cNvSpPr txBox="1"/>
          <p:nvPr/>
        </p:nvSpPr>
        <p:spPr>
          <a:xfrm>
            <a:off x="576000" y="5040000"/>
            <a:ext cx="5840649" cy="365934"/>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914391" eaLnBrk="1" fontAlgn="auto" hangingPunct="1">
              <a:spcBef>
                <a:spcPts val="0"/>
              </a:spcBef>
              <a:spcAft>
                <a:spcPts val="0"/>
              </a:spcAft>
              <a:defRPr/>
            </a:pPr>
            <a:r>
              <a:rPr lang="en-US" sz="1778">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Compiled by - Tony Chacko and Steve Rumpler</a:t>
            </a:r>
          </a:p>
        </p:txBody>
      </p:sp>
      <p:pic>
        <p:nvPicPr>
          <p:cNvPr id="7" name="Myš">
            <a:extLst>
              <a:ext uri="{FF2B5EF4-FFF2-40B4-BE49-F238E27FC236}">
                <a16:creationId xmlns:a16="http://schemas.microsoft.com/office/drawing/2014/main" id="{8723EF83-84E2-4897-AA94-3826FC2F38F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bwMode="auto">
          <a:xfrm>
            <a:off x="9358810" y="4919882"/>
            <a:ext cx="414337" cy="456236"/>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2" name="Rám">
            <a:extLst>
              <a:ext uri="{FF2B5EF4-FFF2-40B4-BE49-F238E27FC236}">
                <a16:creationId xmlns:a16="http://schemas.microsoft.com/office/drawing/2014/main" id="{7DB194E6-6C7E-498C-B115-31B253584D8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F 1">
            <a:extLst>
              <a:ext uri="{FF2B5EF4-FFF2-40B4-BE49-F238E27FC236}">
                <a16:creationId xmlns:a16="http://schemas.microsoft.com/office/drawing/2014/main" id="{EA850555-4F11-4946-9A95-95179AB887A8}"/>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0158412"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7" name="Rám">
            <a:extLst>
              <a:ext uri="{FF2B5EF4-FFF2-40B4-BE49-F238E27FC236}">
                <a16:creationId xmlns:a16="http://schemas.microsoft.com/office/drawing/2014/main" id="{1E97F1A8-3910-4EA0-9AB5-23C5BF9363F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6" name="Popis">
            <a:extLst>
              <a:ext uri="{FF2B5EF4-FFF2-40B4-BE49-F238E27FC236}">
                <a16:creationId xmlns:a16="http://schemas.microsoft.com/office/drawing/2014/main" id="{B57234B1-3DD1-427F-93FA-3542CD483E01}"/>
              </a:ext>
            </a:extLst>
          </p:cNvPr>
          <p:cNvSpPr txBox="1">
            <a:spLocks noChangeArrowheads="1"/>
          </p:cNvSpPr>
          <p:nvPr/>
        </p:nvSpPr>
        <p:spPr bwMode="auto">
          <a:xfrm>
            <a:off x="468000" y="5220000"/>
            <a:ext cx="2249334"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HUNGARY (Castle, Budapest)</a:t>
            </a:r>
            <a:endParaRPr lang="en-US" altLang="sk-SK">
              <a:solidFill>
                <a:schemeClr val="tx1"/>
              </a:solidFill>
            </a:endParaRPr>
          </a:p>
        </p:txBody>
      </p:sp>
      <p:pic>
        <p:nvPicPr>
          <p:cNvPr id="7" name="Logo">
            <a:extLst>
              <a:ext uri="{FF2B5EF4-FFF2-40B4-BE49-F238E27FC236}">
                <a16:creationId xmlns:a16="http://schemas.microsoft.com/office/drawing/2014/main" id="{8E370514-8901-44E2-844B-B9B14EDD45FB}"/>
              </a:ext>
            </a:extLst>
          </p:cNvPr>
          <p:cNvPicPr>
            <a:picLocks noChangeAspect="1"/>
          </p:cNvPicPr>
          <p:nvPr/>
        </p:nvPicPr>
        <p:blipFill>
          <a:blip r:embed="rId4"/>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4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10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F 0">
            <a:extLst>
              <a:ext uri="{FF2B5EF4-FFF2-40B4-BE49-F238E27FC236}">
                <a16:creationId xmlns:a16="http://schemas.microsoft.com/office/drawing/2014/main" id="{50DB61C4-7A37-444A-9578-B8A0DDE930F9}"/>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0158412"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F 1a">
            <a:extLst>
              <a:ext uri="{FF2B5EF4-FFF2-40B4-BE49-F238E27FC236}">
                <a16:creationId xmlns:a16="http://schemas.microsoft.com/office/drawing/2014/main" id="{AD2BC9C6-FF99-4C22-8C6E-6D1CCB689465}"/>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2" name="F 1b">
            <a:extLst>
              <a:ext uri="{FF2B5EF4-FFF2-40B4-BE49-F238E27FC236}">
                <a16:creationId xmlns:a16="http://schemas.microsoft.com/office/drawing/2014/main" id="{D138CE9A-26CD-4992-A992-4C278C06D5BA}"/>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Rám">
            <a:extLst>
              <a:ext uri="{FF2B5EF4-FFF2-40B4-BE49-F238E27FC236}">
                <a16:creationId xmlns:a16="http://schemas.microsoft.com/office/drawing/2014/main" id="{21211315-7E16-47AA-805A-7D9A7383965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7" name="Logo">
            <a:extLst>
              <a:ext uri="{FF2B5EF4-FFF2-40B4-BE49-F238E27FC236}">
                <a16:creationId xmlns:a16="http://schemas.microsoft.com/office/drawing/2014/main" id="{2D281E7D-0824-4094-B0CB-CEBB17FC946A}"/>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Popis">
            <a:extLst>
              <a:ext uri="{FF2B5EF4-FFF2-40B4-BE49-F238E27FC236}">
                <a16:creationId xmlns:a16="http://schemas.microsoft.com/office/drawing/2014/main" id="{A50C136E-A71C-4A48-874F-BBE717C4F308}"/>
              </a:ext>
            </a:extLst>
          </p:cNvPr>
          <p:cNvSpPr txBox="1">
            <a:spLocks noChangeArrowheads="1"/>
          </p:cNvSpPr>
          <p:nvPr/>
        </p:nvSpPr>
        <p:spPr bwMode="auto">
          <a:xfrm>
            <a:off x="468000" y="5220000"/>
            <a:ext cx="3005951"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HUNGARY (Parliament House, Budapest)</a:t>
            </a:r>
            <a:endParaRPr lang="en-US" altLang="sk-SK">
              <a:solidFill>
                <a:schemeClr val="tx1"/>
              </a:solidFill>
            </a:endParaRPr>
          </a:p>
        </p:txBody>
      </p:sp>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barn(inHorizontal)">
                                      <p:cBhvr>
                                        <p:cTn id="7" dur="5000"/>
                                        <p:tgtEl>
                                          <p:spTgt spid="7171"/>
                                        </p:tgtEl>
                                      </p:cBhvr>
                                    </p:animEffect>
                                  </p:childTnLst>
                                </p:cTn>
                              </p:par>
                              <p:par>
                                <p:cTn id="8" presetID="23" presetClass="entr" presetSubtype="16" fill="hold" nodeType="withEffect">
                                  <p:stCondLst>
                                    <p:cond delay="0"/>
                                  </p:stCondLst>
                                  <p:childTnLst>
                                    <p:set>
                                      <p:cBhvr>
                                        <p:cTn id="9" dur="1" fill="hold">
                                          <p:stCondLst>
                                            <p:cond delay="0"/>
                                          </p:stCondLst>
                                        </p:cTn>
                                        <p:tgtEl>
                                          <p:spTgt spid="7172"/>
                                        </p:tgtEl>
                                        <p:attrNameLst>
                                          <p:attrName>style.visibility</p:attrName>
                                        </p:attrNameLst>
                                      </p:cBhvr>
                                      <p:to>
                                        <p:strVal val="visible"/>
                                      </p:to>
                                    </p:set>
                                    <p:anim calcmode="lin" valueType="num">
                                      <p:cBhvr>
                                        <p:cTn id="10" dur="5000" fill="hold"/>
                                        <p:tgtEl>
                                          <p:spTgt spid="7172"/>
                                        </p:tgtEl>
                                        <p:attrNameLst>
                                          <p:attrName>ppt_w</p:attrName>
                                        </p:attrNameLst>
                                      </p:cBhvr>
                                      <p:tavLst>
                                        <p:tav tm="0">
                                          <p:val>
                                            <p:fltVal val="0"/>
                                          </p:val>
                                        </p:tav>
                                        <p:tav tm="100000">
                                          <p:val>
                                            <p:strVal val="#ppt_w"/>
                                          </p:val>
                                        </p:tav>
                                      </p:tavLst>
                                    </p:anim>
                                    <p:anim calcmode="lin" valueType="num">
                                      <p:cBhvr>
                                        <p:cTn id="11" dur="5000" fill="hold"/>
                                        <p:tgtEl>
                                          <p:spTgt spid="7172"/>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7172"/>
                                        </p:tgtEl>
                                        <p:attrNameLst>
                                          <p:attrName>style.visibility</p:attrName>
                                        </p:attrNameLst>
                                      </p:cBhvr>
                                      <p:to>
                                        <p:strVal val="visible"/>
                                      </p:to>
                                    </p:set>
                                    <p:anim calcmode="lin" valueType="num">
                                      <p:cBhvr>
                                        <p:cTn id="14" dur="3000" fill="hold"/>
                                        <p:tgtEl>
                                          <p:spTgt spid="7172"/>
                                        </p:tgtEl>
                                        <p:attrNameLst>
                                          <p:attrName>ppt_w</p:attrName>
                                        </p:attrNameLst>
                                      </p:cBhvr>
                                      <p:tavLst>
                                        <p:tav tm="0">
                                          <p:val>
                                            <p:fltVal val="0"/>
                                          </p:val>
                                        </p:tav>
                                        <p:tav tm="100000">
                                          <p:val>
                                            <p:strVal val="#ppt_w"/>
                                          </p:val>
                                        </p:tav>
                                      </p:tavLst>
                                    </p:anim>
                                    <p:anim calcmode="lin" valueType="num">
                                      <p:cBhvr>
                                        <p:cTn id="15" dur="3000" fill="hold"/>
                                        <p:tgtEl>
                                          <p:spTgt spid="7172"/>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7172"/>
                                        </p:tgtEl>
                                        <p:attrNameLst>
                                          <p:attrName>style.visibility</p:attrName>
                                        </p:attrNameLst>
                                      </p:cBhvr>
                                      <p:to>
                                        <p:strVal val="visible"/>
                                      </p:to>
                                    </p:set>
                                    <p:animEffect transition="in" filter="circle(out)">
                                      <p:cBhvr>
                                        <p:cTn id="18" dur="4000"/>
                                        <p:tgtEl>
                                          <p:spTgt spid="7172"/>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F 0">
            <a:extLst>
              <a:ext uri="{FF2B5EF4-FFF2-40B4-BE49-F238E27FC236}">
                <a16:creationId xmlns:a16="http://schemas.microsoft.com/office/drawing/2014/main" id="{897FDCEF-F68A-4E35-B9D2-26172AFCB206}"/>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5" name="F 1a">
            <a:extLst>
              <a:ext uri="{FF2B5EF4-FFF2-40B4-BE49-F238E27FC236}">
                <a16:creationId xmlns:a16="http://schemas.microsoft.com/office/drawing/2014/main" id="{A775D59A-B5D0-4C18-935A-1A6AE65F1082}"/>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6" name="F 1b">
            <a:extLst>
              <a:ext uri="{FF2B5EF4-FFF2-40B4-BE49-F238E27FC236}">
                <a16:creationId xmlns:a16="http://schemas.microsoft.com/office/drawing/2014/main" id="{DD64D7EA-DC70-4AFB-8D16-C9B02CD2FE41}"/>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7" name="Rám">
            <a:extLst>
              <a:ext uri="{FF2B5EF4-FFF2-40B4-BE49-F238E27FC236}">
                <a16:creationId xmlns:a16="http://schemas.microsoft.com/office/drawing/2014/main" id="{779FEB80-576F-42B1-ADAD-707063B698A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0B7A725D-ABC1-4678-9636-87B877A8565C}"/>
              </a:ext>
            </a:extLst>
          </p:cNvPr>
          <p:cNvSpPr txBox="1">
            <a:spLocks noChangeArrowheads="1"/>
          </p:cNvSpPr>
          <p:nvPr/>
        </p:nvSpPr>
        <p:spPr bwMode="auto">
          <a:xfrm>
            <a:off x="468000" y="5220000"/>
            <a:ext cx="2977097"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SWITZERLAND (The Sphinx Observatory)</a:t>
            </a:r>
            <a:endParaRPr lang="en-US" altLang="sk-SK">
              <a:solidFill>
                <a:schemeClr val="tx1"/>
              </a:solidFill>
            </a:endParaRPr>
          </a:p>
        </p:txBody>
      </p:sp>
      <p:pic>
        <p:nvPicPr>
          <p:cNvPr id="9" name="Logo">
            <a:extLst>
              <a:ext uri="{FF2B5EF4-FFF2-40B4-BE49-F238E27FC236}">
                <a16:creationId xmlns:a16="http://schemas.microsoft.com/office/drawing/2014/main" id="{6C4283E8-89B0-43E6-85E1-1EB2AA05A4C3}"/>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barn(inHorizontal)">
                                      <p:cBhvr>
                                        <p:cTn id="7" dur="5000"/>
                                        <p:tgtEl>
                                          <p:spTgt spid="8195"/>
                                        </p:tgtEl>
                                      </p:cBhvr>
                                    </p:animEffect>
                                  </p:childTnLst>
                                </p:cTn>
                              </p:par>
                              <p:par>
                                <p:cTn id="8" presetID="23" presetClass="entr" presetSubtype="16" fill="hold" nodeType="withEffect">
                                  <p:stCondLst>
                                    <p:cond delay="0"/>
                                  </p:stCondLst>
                                  <p:childTnLst>
                                    <p:set>
                                      <p:cBhvr>
                                        <p:cTn id="9" dur="1" fill="hold">
                                          <p:stCondLst>
                                            <p:cond delay="0"/>
                                          </p:stCondLst>
                                        </p:cTn>
                                        <p:tgtEl>
                                          <p:spTgt spid="8196"/>
                                        </p:tgtEl>
                                        <p:attrNameLst>
                                          <p:attrName>style.visibility</p:attrName>
                                        </p:attrNameLst>
                                      </p:cBhvr>
                                      <p:to>
                                        <p:strVal val="visible"/>
                                      </p:to>
                                    </p:set>
                                    <p:anim calcmode="lin" valueType="num">
                                      <p:cBhvr>
                                        <p:cTn id="10" dur="5000" fill="hold"/>
                                        <p:tgtEl>
                                          <p:spTgt spid="8196"/>
                                        </p:tgtEl>
                                        <p:attrNameLst>
                                          <p:attrName>ppt_w</p:attrName>
                                        </p:attrNameLst>
                                      </p:cBhvr>
                                      <p:tavLst>
                                        <p:tav tm="0">
                                          <p:val>
                                            <p:fltVal val="0"/>
                                          </p:val>
                                        </p:tav>
                                        <p:tav tm="100000">
                                          <p:val>
                                            <p:strVal val="#ppt_w"/>
                                          </p:val>
                                        </p:tav>
                                      </p:tavLst>
                                    </p:anim>
                                    <p:anim calcmode="lin" valueType="num">
                                      <p:cBhvr>
                                        <p:cTn id="11" dur="5000" fill="hold"/>
                                        <p:tgtEl>
                                          <p:spTgt spid="8196"/>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8196"/>
                                        </p:tgtEl>
                                        <p:attrNameLst>
                                          <p:attrName>style.visibility</p:attrName>
                                        </p:attrNameLst>
                                      </p:cBhvr>
                                      <p:to>
                                        <p:strVal val="visible"/>
                                      </p:to>
                                    </p:set>
                                    <p:anim calcmode="lin" valueType="num">
                                      <p:cBhvr>
                                        <p:cTn id="14" dur="3000" fill="hold"/>
                                        <p:tgtEl>
                                          <p:spTgt spid="8196"/>
                                        </p:tgtEl>
                                        <p:attrNameLst>
                                          <p:attrName>ppt_w</p:attrName>
                                        </p:attrNameLst>
                                      </p:cBhvr>
                                      <p:tavLst>
                                        <p:tav tm="0">
                                          <p:val>
                                            <p:fltVal val="0"/>
                                          </p:val>
                                        </p:tav>
                                        <p:tav tm="100000">
                                          <p:val>
                                            <p:strVal val="#ppt_w"/>
                                          </p:val>
                                        </p:tav>
                                      </p:tavLst>
                                    </p:anim>
                                    <p:anim calcmode="lin" valueType="num">
                                      <p:cBhvr>
                                        <p:cTn id="15" dur="3000" fill="hold"/>
                                        <p:tgtEl>
                                          <p:spTgt spid="8196"/>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8196"/>
                                        </p:tgtEl>
                                        <p:attrNameLst>
                                          <p:attrName>style.visibility</p:attrName>
                                        </p:attrNameLst>
                                      </p:cBhvr>
                                      <p:to>
                                        <p:strVal val="visible"/>
                                      </p:to>
                                    </p:set>
                                    <p:animEffect transition="in" filter="circle(out)">
                                      <p:cBhvr>
                                        <p:cTn id="18" dur="4000"/>
                                        <p:tgtEl>
                                          <p:spTgt spid="8196"/>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F 0">
            <a:extLst>
              <a:ext uri="{FF2B5EF4-FFF2-40B4-BE49-F238E27FC236}">
                <a16:creationId xmlns:a16="http://schemas.microsoft.com/office/drawing/2014/main" id="{F6B0081A-AD8A-4066-A320-07F232B1CC48}"/>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9" name="F 1a">
            <a:extLst>
              <a:ext uri="{FF2B5EF4-FFF2-40B4-BE49-F238E27FC236}">
                <a16:creationId xmlns:a16="http://schemas.microsoft.com/office/drawing/2014/main" id="{44E6AAA1-157B-48EE-9794-DABE82374408}"/>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F 1b">
            <a:extLst>
              <a:ext uri="{FF2B5EF4-FFF2-40B4-BE49-F238E27FC236}">
                <a16:creationId xmlns:a16="http://schemas.microsoft.com/office/drawing/2014/main" id="{6EAAA683-1892-418D-A008-94BD2B2CD8DE}"/>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Rám">
            <a:extLst>
              <a:ext uri="{FF2B5EF4-FFF2-40B4-BE49-F238E27FC236}">
                <a16:creationId xmlns:a16="http://schemas.microsoft.com/office/drawing/2014/main" id="{A70223D6-A005-4784-B45F-888A8C466ED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4643B22E-F6F8-4EE6-AF4F-EAC1098C4A02}"/>
              </a:ext>
            </a:extLst>
          </p:cNvPr>
          <p:cNvSpPr txBox="1">
            <a:spLocks noChangeArrowheads="1"/>
          </p:cNvSpPr>
          <p:nvPr/>
        </p:nvSpPr>
        <p:spPr bwMode="auto">
          <a:xfrm>
            <a:off x="468000" y="5220000"/>
            <a:ext cx="2592376"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GIBRALTAR (The Rock of Gibraltar)</a:t>
            </a:r>
            <a:endParaRPr lang="en-US" altLang="sk-SK">
              <a:solidFill>
                <a:schemeClr val="tx1"/>
              </a:solidFill>
            </a:endParaRPr>
          </a:p>
        </p:txBody>
      </p:sp>
      <p:pic>
        <p:nvPicPr>
          <p:cNvPr id="9" name="Logo">
            <a:extLst>
              <a:ext uri="{FF2B5EF4-FFF2-40B4-BE49-F238E27FC236}">
                <a16:creationId xmlns:a16="http://schemas.microsoft.com/office/drawing/2014/main" id="{2F14BC59-82F8-4080-B799-1A61BE34E3C7}"/>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9219"/>
                                        </p:tgtEl>
                                        <p:attrNameLst>
                                          <p:attrName>style.visibility</p:attrName>
                                        </p:attrNameLst>
                                      </p:cBhvr>
                                      <p:to>
                                        <p:strVal val="visible"/>
                                      </p:to>
                                    </p:set>
                                    <p:animEffect transition="in" filter="barn(inHorizontal)">
                                      <p:cBhvr>
                                        <p:cTn id="7" dur="5000"/>
                                        <p:tgtEl>
                                          <p:spTgt spid="9219"/>
                                        </p:tgtEl>
                                      </p:cBhvr>
                                    </p:animEffect>
                                  </p:childTnLst>
                                </p:cTn>
                              </p:par>
                              <p:par>
                                <p:cTn id="8" presetID="23" presetClass="entr" presetSubtype="16" fill="hold" nodeType="withEffect">
                                  <p:stCondLst>
                                    <p:cond delay="0"/>
                                  </p:stCondLst>
                                  <p:childTnLst>
                                    <p:set>
                                      <p:cBhvr>
                                        <p:cTn id="9" dur="1" fill="hold">
                                          <p:stCondLst>
                                            <p:cond delay="0"/>
                                          </p:stCondLst>
                                        </p:cTn>
                                        <p:tgtEl>
                                          <p:spTgt spid="9220"/>
                                        </p:tgtEl>
                                        <p:attrNameLst>
                                          <p:attrName>style.visibility</p:attrName>
                                        </p:attrNameLst>
                                      </p:cBhvr>
                                      <p:to>
                                        <p:strVal val="visible"/>
                                      </p:to>
                                    </p:set>
                                    <p:anim calcmode="lin" valueType="num">
                                      <p:cBhvr>
                                        <p:cTn id="10" dur="5000" fill="hold"/>
                                        <p:tgtEl>
                                          <p:spTgt spid="9220"/>
                                        </p:tgtEl>
                                        <p:attrNameLst>
                                          <p:attrName>ppt_w</p:attrName>
                                        </p:attrNameLst>
                                      </p:cBhvr>
                                      <p:tavLst>
                                        <p:tav tm="0">
                                          <p:val>
                                            <p:fltVal val="0"/>
                                          </p:val>
                                        </p:tav>
                                        <p:tav tm="100000">
                                          <p:val>
                                            <p:strVal val="#ppt_w"/>
                                          </p:val>
                                        </p:tav>
                                      </p:tavLst>
                                    </p:anim>
                                    <p:anim calcmode="lin" valueType="num">
                                      <p:cBhvr>
                                        <p:cTn id="11" dur="5000" fill="hold"/>
                                        <p:tgtEl>
                                          <p:spTgt spid="9220"/>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9220"/>
                                        </p:tgtEl>
                                        <p:attrNameLst>
                                          <p:attrName>style.visibility</p:attrName>
                                        </p:attrNameLst>
                                      </p:cBhvr>
                                      <p:to>
                                        <p:strVal val="visible"/>
                                      </p:to>
                                    </p:set>
                                    <p:anim calcmode="lin" valueType="num">
                                      <p:cBhvr>
                                        <p:cTn id="14" dur="3000" fill="hold"/>
                                        <p:tgtEl>
                                          <p:spTgt spid="9220"/>
                                        </p:tgtEl>
                                        <p:attrNameLst>
                                          <p:attrName>ppt_w</p:attrName>
                                        </p:attrNameLst>
                                      </p:cBhvr>
                                      <p:tavLst>
                                        <p:tav tm="0">
                                          <p:val>
                                            <p:fltVal val="0"/>
                                          </p:val>
                                        </p:tav>
                                        <p:tav tm="100000">
                                          <p:val>
                                            <p:strVal val="#ppt_w"/>
                                          </p:val>
                                        </p:tav>
                                      </p:tavLst>
                                    </p:anim>
                                    <p:anim calcmode="lin" valueType="num">
                                      <p:cBhvr>
                                        <p:cTn id="15" dur="3000" fill="hold"/>
                                        <p:tgtEl>
                                          <p:spTgt spid="9220"/>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9220"/>
                                        </p:tgtEl>
                                        <p:attrNameLst>
                                          <p:attrName>style.visibility</p:attrName>
                                        </p:attrNameLst>
                                      </p:cBhvr>
                                      <p:to>
                                        <p:strVal val="visible"/>
                                      </p:to>
                                    </p:set>
                                    <p:animEffect transition="in" filter="circle(out)">
                                      <p:cBhvr>
                                        <p:cTn id="18" dur="4000"/>
                                        <p:tgtEl>
                                          <p:spTgt spid="9220"/>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F 0">
            <a:extLst>
              <a:ext uri="{FF2B5EF4-FFF2-40B4-BE49-F238E27FC236}">
                <a16:creationId xmlns:a16="http://schemas.microsoft.com/office/drawing/2014/main" id="{BB02337F-103D-470E-994D-D1AB45CACCB9}"/>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3" name="F 1a">
            <a:extLst>
              <a:ext uri="{FF2B5EF4-FFF2-40B4-BE49-F238E27FC236}">
                <a16:creationId xmlns:a16="http://schemas.microsoft.com/office/drawing/2014/main" id="{FED39348-138E-407B-945F-051F06165AB0}"/>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F 1b">
            <a:extLst>
              <a:ext uri="{FF2B5EF4-FFF2-40B4-BE49-F238E27FC236}">
                <a16:creationId xmlns:a16="http://schemas.microsoft.com/office/drawing/2014/main" id="{EC9CB436-62A2-465F-B298-6C601553500D}"/>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Rám">
            <a:extLst>
              <a:ext uri="{FF2B5EF4-FFF2-40B4-BE49-F238E27FC236}">
                <a16:creationId xmlns:a16="http://schemas.microsoft.com/office/drawing/2014/main" id="{651E438D-5654-4E0F-9061-F2D1CD2C0BD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D8D12E2C-583E-4902-9ED4-416BE76A2E54}"/>
              </a:ext>
            </a:extLst>
          </p:cNvPr>
          <p:cNvSpPr txBox="1">
            <a:spLocks noChangeArrowheads="1"/>
          </p:cNvSpPr>
          <p:nvPr/>
        </p:nvSpPr>
        <p:spPr bwMode="auto">
          <a:xfrm>
            <a:off x="468000" y="5220000"/>
            <a:ext cx="1119217"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LATVIA (Riga)</a:t>
            </a:r>
            <a:endParaRPr lang="en-US" altLang="sk-SK">
              <a:solidFill>
                <a:schemeClr val="tx1"/>
              </a:solidFill>
            </a:endParaRPr>
          </a:p>
        </p:txBody>
      </p:sp>
      <p:pic>
        <p:nvPicPr>
          <p:cNvPr id="9" name="Logo">
            <a:extLst>
              <a:ext uri="{FF2B5EF4-FFF2-40B4-BE49-F238E27FC236}">
                <a16:creationId xmlns:a16="http://schemas.microsoft.com/office/drawing/2014/main" id="{20B46ACF-4718-4395-9E58-7694101F6193}"/>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10243"/>
                                        </p:tgtEl>
                                        <p:attrNameLst>
                                          <p:attrName>style.visibility</p:attrName>
                                        </p:attrNameLst>
                                      </p:cBhvr>
                                      <p:to>
                                        <p:strVal val="visible"/>
                                      </p:to>
                                    </p:set>
                                    <p:animEffect transition="in" filter="barn(inHorizontal)">
                                      <p:cBhvr>
                                        <p:cTn id="7" dur="5000"/>
                                        <p:tgtEl>
                                          <p:spTgt spid="10243"/>
                                        </p:tgtEl>
                                      </p:cBhvr>
                                    </p:animEffect>
                                  </p:childTnLst>
                                </p:cTn>
                              </p:par>
                              <p:par>
                                <p:cTn id="8" presetID="23" presetClass="entr" presetSubtype="16" fill="hold" nodeType="withEffect">
                                  <p:stCondLst>
                                    <p:cond delay="0"/>
                                  </p:stCondLst>
                                  <p:childTnLst>
                                    <p:set>
                                      <p:cBhvr>
                                        <p:cTn id="9" dur="1" fill="hold">
                                          <p:stCondLst>
                                            <p:cond delay="0"/>
                                          </p:stCondLst>
                                        </p:cTn>
                                        <p:tgtEl>
                                          <p:spTgt spid="10244"/>
                                        </p:tgtEl>
                                        <p:attrNameLst>
                                          <p:attrName>style.visibility</p:attrName>
                                        </p:attrNameLst>
                                      </p:cBhvr>
                                      <p:to>
                                        <p:strVal val="visible"/>
                                      </p:to>
                                    </p:set>
                                    <p:anim calcmode="lin" valueType="num">
                                      <p:cBhvr>
                                        <p:cTn id="10" dur="5000" fill="hold"/>
                                        <p:tgtEl>
                                          <p:spTgt spid="10244"/>
                                        </p:tgtEl>
                                        <p:attrNameLst>
                                          <p:attrName>ppt_w</p:attrName>
                                        </p:attrNameLst>
                                      </p:cBhvr>
                                      <p:tavLst>
                                        <p:tav tm="0">
                                          <p:val>
                                            <p:fltVal val="0"/>
                                          </p:val>
                                        </p:tav>
                                        <p:tav tm="100000">
                                          <p:val>
                                            <p:strVal val="#ppt_w"/>
                                          </p:val>
                                        </p:tav>
                                      </p:tavLst>
                                    </p:anim>
                                    <p:anim calcmode="lin" valueType="num">
                                      <p:cBhvr>
                                        <p:cTn id="11" dur="5000" fill="hold"/>
                                        <p:tgtEl>
                                          <p:spTgt spid="10244"/>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10244"/>
                                        </p:tgtEl>
                                        <p:attrNameLst>
                                          <p:attrName>style.visibility</p:attrName>
                                        </p:attrNameLst>
                                      </p:cBhvr>
                                      <p:to>
                                        <p:strVal val="visible"/>
                                      </p:to>
                                    </p:set>
                                    <p:anim calcmode="lin" valueType="num">
                                      <p:cBhvr>
                                        <p:cTn id="14" dur="3000" fill="hold"/>
                                        <p:tgtEl>
                                          <p:spTgt spid="10244"/>
                                        </p:tgtEl>
                                        <p:attrNameLst>
                                          <p:attrName>ppt_w</p:attrName>
                                        </p:attrNameLst>
                                      </p:cBhvr>
                                      <p:tavLst>
                                        <p:tav tm="0">
                                          <p:val>
                                            <p:fltVal val="0"/>
                                          </p:val>
                                        </p:tav>
                                        <p:tav tm="100000">
                                          <p:val>
                                            <p:strVal val="#ppt_w"/>
                                          </p:val>
                                        </p:tav>
                                      </p:tavLst>
                                    </p:anim>
                                    <p:anim calcmode="lin" valueType="num">
                                      <p:cBhvr>
                                        <p:cTn id="15" dur="3000" fill="hold"/>
                                        <p:tgtEl>
                                          <p:spTgt spid="10244"/>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10244"/>
                                        </p:tgtEl>
                                        <p:attrNameLst>
                                          <p:attrName>style.visibility</p:attrName>
                                        </p:attrNameLst>
                                      </p:cBhvr>
                                      <p:to>
                                        <p:strVal val="visible"/>
                                      </p:to>
                                    </p:set>
                                    <p:animEffect transition="in" filter="circle(out)">
                                      <p:cBhvr>
                                        <p:cTn id="18" dur="4000"/>
                                        <p:tgtEl>
                                          <p:spTgt spid="10244"/>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F 0">
            <a:extLst>
              <a:ext uri="{FF2B5EF4-FFF2-40B4-BE49-F238E27FC236}">
                <a16:creationId xmlns:a16="http://schemas.microsoft.com/office/drawing/2014/main" id="{83317BB7-497E-4D16-87F3-D59C5F809AC7}"/>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7" name="F 1a">
            <a:extLst>
              <a:ext uri="{FF2B5EF4-FFF2-40B4-BE49-F238E27FC236}">
                <a16:creationId xmlns:a16="http://schemas.microsoft.com/office/drawing/2014/main" id="{2CECE183-65B7-4050-A552-6B80AAEC714E}"/>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8" name="F 1b">
            <a:extLst>
              <a:ext uri="{FF2B5EF4-FFF2-40B4-BE49-F238E27FC236}">
                <a16:creationId xmlns:a16="http://schemas.microsoft.com/office/drawing/2014/main" id="{265C0EE3-44DB-4F71-9280-24E754EAC630}"/>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Rám">
            <a:extLst>
              <a:ext uri="{FF2B5EF4-FFF2-40B4-BE49-F238E27FC236}">
                <a16:creationId xmlns:a16="http://schemas.microsoft.com/office/drawing/2014/main" id="{3A94A721-98AA-4F82-9C69-F409081D8AD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540D17A3-5797-4317-AC52-25A886FE6265}"/>
              </a:ext>
            </a:extLst>
          </p:cNvPr>
          <p:cNvSpPr txBox="1">
            <a:spLocks noChangeArrowheads="1"/>
          </p:cNvSpPr>
          <p:nvPr/>
        </p:nvSpPr>
        <p:spPr bwMode="auto">
          <a:xfrm>
            <a:off x="468000" y="5220000"/>
            <a:ext cx="1758815"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MONTENEGRO (Kotor)</a:t>
            </a:r>
            <a:endParaRPr lang="en-US" altLang="sk-SK">
              <a:solidFill>
                <a:schemeClr val="tx1"/>
              </a:solidFill>
            </a:endParaRPr>
          </a:p>
        </p:txBody>
      </p:sp>
      <p:pic>
        <p:nvPicPr>
          <p:cNvPr id="9" name="Logo">
            <a:extLst>
              <a:ext uri="{FF2B5EF4-FFF2-40B4-BE49-F238E27FC236}">
                <a16:creationId xmlns:a16="http://schemas.microsoft.com/office/drawing/2014/main" id="{F065B9D1-4821-4A63-8442-94D9619715C9}"/>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barn(inHorizontal)">
                                      <p:cBhvr>
                                        <p:cTn id="7" dur="5000"/>
                                        <p:tgtEl>
                                          <p:spTgt spid="11267"/>
                                        </p:tgtEl>
                                      </p:cBhvr>
                                    </p:animEffect>
                                  </p:childTnLst>
                                </p:cTn>
                              </p:par>
                              <p:par>
                                <p:cTn id="8" presetID="23" presetClass="entr" presetSubtype="16" fill="hold" nodeType="withEffect">
                                  <p:stCondLst>
                                    <p:cond delay="0"/>
                                  </p:stCondLst>
                                  <p:childTnLst>
                                    <p:set>
                                      <p:cBhvr>
                                        <p:cTn id="9" dur="1" fill="hold">
                                          <p:stCondLst>
                                            <p:cond delay="0"/>
                                          </p:stCondLst>
                                        </p:cTn>
                                        <p:tgtEl>
                                          <p:spTgt spid="11268"/>
                                        </p:tgtEl>
                                        <p:attrNameLst>
                                          <p:attrName>style.visibility</p:attrName>
                                        </p:attrNameLst>
                                      </p:cBhvr>
                                      <p:to>
                                        <p:strVal val="visible"/>
                                      </p:to>
                                    </p:set>
                                    <p:anim calcmode="lin" valueType="num">
                                      <p:cBhvr>
                                        <p:cTn id="10" dur="5000" fill="hold"/>
                                        <p:tgtEl>
                                          <p:spTgt spid="11268"/>
                                        </p:tgtEl>
                                        <p:attrNameLst>
                                          <p:attrName>ppt_w</p:attrName>
                                        </p:attrNameLst>
                                      </p:cBhvr>
                                      <p:tavLst>
                                        <p:tav tm="0">
                                          <p:val>
                                            <p:fltVal val="0"/>
                                          </p:val>
                                        </p:tav>
                                        <p:tav tm="100000">
                                          <p:val>
                                            <p:strVal val="#ppt_w"/>
                                          </p:val>
                                        </p:tav>
                                      </p:tavLst>
                                    </p:anim>
                                    <p:anim calcmode="lin" valueType="num">
                                      <p:cBhvr>
                                        <p:cTn id="11" dur="5000" fill="hold"/>
                                        <p:tgtEl>
                                          <p:spTgt spid="11268"/>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11268"/>
                                        </p:tgtEl>
                                        <p:attrNameLst>
                                          <p:attrName>style.visibility</p:attrName>
                                        </p:attrNameLst>
                                      </p:cBhvr>
                                      <p:to>
                                        <p:strVal val="visible"/>
                                      </p:to>
                                    </p:set>
                                    <p:anim calcmode="lin" valueType="num">
                                      <p:cBhvr>
                                        <p:cTn id="14" dur="3000" fill="hold"/>
                                        <p:tgtEl>
                                          <p:spTgt spid="11268"/>
                                        </p:tgtEl>
                                        <p:attrNameLst>
                                          <p:attrName>ppt_w</p:attrName>
                                        </p:attrNameLst>
                                      </p:cBhvr>
                                      <p:tavLst>
                                        <p:tav tm="0">
                                          <p:val>
                                            <p:fltVal val="0"/>
                                          </p:val>
                                        </p:tav>
                                        <p:tav tm="100000">
                                          <p:val>
                                            <p:strVal val="#ppt_w"/>
                                          </p:val>
                                        </p:tav>
                                      </p:tavLst>
                                    </p:anim>
                                    <p:anim calcmode="lin" valueType="num">
                                      <p:cBhvr>
                                        <p:cTn id="15" dur="3000" fill="hold"/>
                                        <p:tgtEl>
                                          <p:spTgt spid="11268"/>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11268"/>
                                        </p:tgtEl>
                                        <p:attrNameLst>
                                          <p:attrName>style.visibility</p:attrName>
                                        </p:attrNameLst>
                                      </p:cBhvr>
                                      <p:to>
                                        <p:strVal val="visible"/>
                                      </p:to>
                                    </p:set>
                                    <p:animEffect transition="in" filter="circle(out)">
                                      <p:cBhvr>
                                        <p:cTn id="18" dur="4000"/>
                                        <p:tgtEl>
                                          <p:spTgt spid="11268"/>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F 0">
            <a:extLst>
              <a:ext uri="{FF2B5EF4-FFF2-40B4-BE49-F238E27FC236}">
                <a16:creationId xmlns:a16="http://schemas.microsoft.com/office/drawing/2014/main" id="{E3A37B81-DA3E-4EE8-90CB-0B9323B8DF8F}"/>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1" name="F 1a">
            <a:extLst>
              <a:ext uri="{FF2B5EF4-FFF2-40B4-BE49-F238E27FC236}">
                <a16:creationId xmlns:a16="http://schemas.microsoft.com/office/drawing/2014/main" id="{63244281-17FB-4B8A-8E4F-9CC7B16DF7B0}"/>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2" name="F 1b">
            <a:extLst>
              <a:ext uri="{FF2B5EF4-FFF2-40B4-BE49-F238E27FC236}">
                <a16:creationId xmlns:a16="http://schemas.microsoft.com/office/drawing/2014/main" id="{E85EE90B-E5CB-4D53-8CE5-AEC8409F4114}"/>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Rám">
            <a:extLst>
              <a:ext uri="{FF2B5EF4-FFF2-40B4-BE49-F238E27FC236}">
                <a16:creationId xmlns:a16="http://schemas.microsoft.com/office/drawing/2014/main" id="{EFF10789-AF3C-4DCF-9C1C-3790B1D91F2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EBFE89AA-0AF1-4BCE-8F37-3224461BEBB4}"/>
              </a:ext>
            </a:extLst>
          </p:cNvPr>
          <p:cNvSpPr txBox="1">
            <a:spLocks noChangeArrowheads="1"/>
          </p:cNvSpPr>
          <p:nvPr/>
        </p:nvSpPr>
        <p:spPr bwMode="auto">
          <a:xfrm>
            <a:off x="468000" y="5220000"/>
            <a:ext cx="1410964"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BELGIUM (Ghent)</a:t>
            </a:r>
            <a:endParaRPr lang="en-US" altLang="sk-SK">
              <a:solidFill>
                <a:schemeClr val="tx1"/>
              </a:solidFill>
            </a:endParaRPr>
          </a:p>
        </p:txBody>
      </p:sp>
      <p:pic>
        <p:nvPicPr>
          <p:cNvPr id="9" name="Logo">
            <a:extLst>
              <a:ext uri="{FF2B5EF4-FFF2-40B4-BE49-F238E27FC236}">
                <a16:creationId xmlns:a16="http://schemas.microsoft.com/office/drawing/2014/main" id="{ED53F792-71A7-45C1-A369-7EF74D753673}"/>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12291"/>
                                        </p:tgtEl>
                                        <p:attrNameLst>
                                          <p:attrName>style.visibility</p:attrName>
                                        </p:attrNameLst>
                                      </p:cBhvr>
                                      <p:to>
                                        <p:strVal val="visible"/>
                                      </p:to>
                                    </p:set>
                                    <p:animEffect transition="in" filter="barn(inHorizontal)">
                                      <p:cBhvr>
                                        <p:cTn id="7" dur="5000"/>
                                        <p:tgtEl>
                                          <p:spTgt spid="12291"/>
                                        </p:tgtEl>
                                      </p:cBhvr>
                                    </p:animEffect>
                                  </p:childTnLst>
                                </p:cTn>
                              </p:par>
                              <p:par>
                                <p:cTn id="8" presetID="23" presetClass="entr" presetSubtype="16" fill="hold" nodeType="withEffect">
                                  <p:stCondLst>
                                    <p:cond delay="0"/>
                                  </p:stCondLst>
                                  <p:childTnLst>
                                    <p:set>
                                      <p:cBhvr>
                                        <p:cTn id="9" dur="1" fill="hold">
                                          <p:stCondLst>
                                            <p:cond delay="0"/>
                                          </p:stCondLst>
                                        </p:cTn>
                                        <p:tgtEl>
                                          <p:spTgt spid="12292"/>
                                        </p:tgtEl>
                                        <p:attrNameLst>
                                          <p:attrName>style.visibility</p:attrName>
                                        </p:attrNameLst>
                                      </p:cBhvr>
                                      <p:to>
                                        <p:strVal val="visible"/>
                                      </p:to>
                                    </p:set>
                                    <p:anim calcmode="lin" valueType="num">
                                      <p:cBhvr>
                                        <p:cTn id="10" dur="5000" fill="hold"/>
                                        <p:tgtEl>
                                          <p:spTgt spid="12292"/>
                                        </p:tgtEl>
                                        <p:attrNameLst>
                                          <p:attrName>ppt_w</p:attrName>
                                        </p:attrNameLst>
                                      </p:cBhvr>
                                      <p:tavLst>
                                        <p:tav tm="0">
                                          <p:val>
                                            <p:fltVal val="0"/>
                                          </p:val>
                                        </p:tav>
                                        <p:tav tm="100000">
                                          <p:val>
                                            <p:strVal val="#ppt_w"/>
                                          </p:val>
                                        </p:tav>
                                      </p:tavLst>
                                    </p:anim>
                                    <p:anim calcmode="lin" valueType="num">
                                      <p:cBhvr>
                                        <p:cTn id="11" dur="5000" fill="hold"/>
                                        <p:tgtEl>
                                          <p:spTgt spid="12292"/>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12292"/>
                                        </p:tgtEl>
                                        <p:attrNameLst>
                                          <p:attrName>style.visibility</p:attrName>
                                        </p:attrNameLst>
                                      </p:cBhvr>
                                      <p:to>
                                        <p:strVal val="visible"/>
                                      </p:to>
                                    </p:set>
                                    <p:anim calcmode="lin" valueType="num">
                                      <p:cBhvr>
                                        <p:cTn id="14" dur="3000" fill="hold"/>
                                        <p:tgtEl>
                                          <p:spTgt spid="12292"/>
                                        </p:tgtEl>
                                        <p:attrNameLst>
                                          <p:attrName>ppt_w</p:attrName>
                                        </p:attrNameLst>
                                      </p:cBhvr>
                                      <p:tavLst>
                                        <p:tav tm="0">
                                          <p:val>
                                            <p:fltVal val="0"/>
                                          </p:val>
                                        </p:tav>
                                        <p:tav tm="100000">
                                          <p:val>
                                            <p:strVal val="#ppt_w"/>
                                          </p:val>
                                        </p:tav>
                                      </p:tavLst>
                                    </p:anim>
                                    <p:anim calcmode="lin" valueType="num">
                                      <p:cBhvr>
                                        <p:cTn id="15" dur="3000" fill="hold"/>
                                        <p:tgtEl>
                                          <p:spTgt spid="12292"/>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12292"/>
                                        </p:tgtEl>
                                        <p:attrNameLst>
                                          <p:attrName>style.visibility</p:attrName>
                                        </p:attrNameLst>
                                      </p:cBhvr>
                                      <p:to>
                                        <p:strVal val="visible"/>
                                      </p:to>
                                    </p:set>
                                    <p:animEffect transition="in" filter="circle(out)">
                                      <p:cBhvr>
                                        <p:cTn id="18" dur="4000"/>
                                        <p:tgtEl>
                                          <p:spTgt spid="12292"/>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F 0">
            <a:extLst>
              <a:ext uri="{FF2B5EF4-FFF2-40B4-BE49-F238E27FC236}">
                <a16:creationId xmlns:a16="http://schemas.microsoft.com/office/drawing/2014/main" id="{2E309207-03BE-4E88-8794-D227698ED5D8}"/>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F 1a">
            <a:extLst>
              <a:ext uri="{FF2B5EF4-FFF2-40B4-BE49-F238E27FC236}">
                <a16:creationId xmlns:a16="http://schemas.microsoft.com/office/drawing/2014/main" id="{CEB51242-966C-4ABF-A23F-02C4ECA1695C}"/>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6" name="F 1b">
            <a:extLst>
              <a:ext uri="{FF2B5EF4-FFF2-40B4-BE49-F238E27FC236}">
                <a16:creationId xmlns:a16="http://schemas.microsoft.com/office/drawing/2014/main" id="{2DE22AF8-A1B2-4D97-8C2E-18960A5AE43B}"/>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Rám">
            <a:extLst>
              <a:ext uri="{FF2B5EF4-FFF2-40B4-BE49-F238E27FC236}">
                <a16:creationId xmlns:a16="http://schemas.microsoft.com/office/drawing/2014/main" id="{995DD1A7-4B66-4A8C-85DD-4EEF49A3E8C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D5547F0D-B50B-4873-9169-80E92689171B}"/>
              </a:ext>
            </a:extLst>
          </p:cNvPr>
          <p:cNvSpPr txBox="1">
            <a:spLocks noChangeArrowheads="1"/>
          </p:cNvSpPr>
          <p:nvPr/>
        </p:nvSpPr>
        <p:spPr bwMode="auto">
          <a:xfrm>
            <a:off x="468000" y="5220000"/>
            <a:ext cx="2417650"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GREECE (Metéora Monasteries)</a:t>
            </a:r>
            <a:endParaRPr lang="en-US" altLang="sk-SK">
              <a:solidFill>
                <a:schemeClr val="tx1"/>
              </a:solidFill>
            </a:endParaRPr>
          </a:p>
        </p:txBody>
      </p:sp>
      <p:pic>
        <p:nvPicPr>
          <p:cNvPr id="9" name="Logo">
            <a:extLst>
              <a:ext uri="{FF2B5EF4-FFF2-40B4-BE49-F238E27FC236}">
                <a16:creationId xmlns:a16="http://schemas.microsoft.com/office/drawing/2014/main" id="{8BD7AFAD-C81A-4458-A4A0-A4071D3DBDCE}"/>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13315"/>
                                        </p:tgtEl>
                                        <p:attrNameLst>
                                          <p:attrName>style.visibility</p:attrName>
                                        </p:attrNameLst>
                                      </p:cBhvr>
                                      <p:to>
                                        <p:strVal val="visible"/>
                                      </p:to>
                                    </p:set>
                                    <p:animEffect transition="in" filter="barn(inHorizontal)">
                                      <p:cBhvr>
                                        <p:cTn id="7" dur="5000"/>
                                        <p:tgtEl>
                                          <p:spTgt spid="13315"/>
                                        </p:tgtEl>
                                      </p:cBhvr>
                                    </p:animEffect>
                                  </p:childTnLst>
                                </p:cTn>
                              </p:par>
                              <p:par>
                                <p:cTn id="8" presetID="23" presetClass="entr" presetSubtype="16" fill="hold" nodeType="withEffect">
                                  <p:stCondLst>
                                    <p:cond delay="0"/>
                                  </p:stCondLst>
                                  <p:childTnLst>
                                    <p:set>
                                      <p:cBhvr>
                                        <p:cTn id="9" dur="1" fill="hold">
                                          <p:stCondLst>
                                            <p:cond delay="0"/>
                                          </p:stCondLst>
                                        </p:cTn>
                                        <p:tgtEl>
                                          <p:spTgt spid="13316"/>
                                        </p:tgtEl>
                                        <p:attrNameLst>
                                          <p:attrName>style.visibility</p:attrName>
                                        </p:attrNameLst>
                                      </p:cBhvr>
                                      <p:to>
                                        <p:strVal val="visible"/>
                                      </p:to>
                                    </p:set>
                                    <p:anim calcmode="lin" valueType="num">
                                      <p:cBhvr>
                                        <p:cTn id="10" dur="5000" fill="hold"/>
                                        <p:tgtEl>
                                          <p:spTgt spid="13316"/>
                                        </p:tgtEl>
                                        <p:attrNameLst>
                                          <p:attrName>ppt_w</p:attrName>
                                        </p:attrNameLst>
                                      </p:cBhvr>
                                      <p:tavLst>
                                        <p:tav tm="0">
                                          <p:val>
                                            <p:fltVal val="0"/>
                                          </p:val>
                                        </p:tav>
                                        <p:tav tm="100000">
                                          <p:val>
                                            <p:strVal val="#ppt_w"/>
                                          </p:val>
                                        </p:tav>
                                      </p:tavLst>
                                    </p:anim>
                                    <p:anim calcmode="lin" valueType="num">
                                      <p:cBhvr>
                                        <p:cTn id="11" dur="5000" fill="hold"/>
                                        <p:tgtEl>
                                          <p:spTgt spid="13316"/>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13316"/>
                                        </p:tgtEl>
                                        <p:attrNameLst>
                                          <p:attrName>style.visibility</p:attrName>
                                        </p:attrNameLst>
                                      </p:cBhvr>
                                      <p:to>
                                        <p:strVal val="visible"/>
                                      </p:to>
                                    </p:set>
                                    <p:anim calcmode="lin" valueType="num">
                                      <p:cBhvr>
                                        <p:cTn id="14" dur="3000" fill="hold"/>
                                        <p:tgtEl>
                                          <p:spTgt spid="13316"/>
                                        </p:tgtEl>
                                        <p:attrNameLst>
                                          <p:attrName>ppt_w</p:attrName>
                                        </p:attrNameLst>
                                      </p:cBhvr>
                                      <p:tavLst>
                                        <p:tav tm="0">
                                          <p:val>
                                            <p:fltVal val="0"/>
                                          </p:val>
                                        </p:tav>
                                        <p:tav tm="100000">
                                          <p:val>
                                            <p:strVal val="#ppt_w"/>
                                          </p:val>
                                        </p:tav>
                                      </p:tavLst>
                                    </p:anim>
                                    <p:anim calcmode="lin" valueType="num">
                                      <p:cBhvr>
                                        <p:cTn id="15" dur="3000" fill="hold"/>
                                        <p:tgtEl>
                                          <p:spTgt spid="13316"/>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13316"/>
                                        </p:tgtEl>
                                        <p:attrNameLst>
                                          <p:attrName>style.visibility</p:attrName>
                                        </p:attrNameLst>
                                      </p:cBhvr>
                                      <p:to>
                                        <p:strVal val="visible"/>
                                      </p:to>
                                    </p:set>
                                    <p:animEffect transition="in" filter="circle(out)">
                                      <p:cBhvr>
                                        <p:cTn id="18" dur="4000"/>
                                        <p:tgtEl>
                                          <p:spTgt spid="13316"/>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F 0">
            <a:extLst>
              <a:ext uri="{FF2B5EF4-FFF2-40B4-BE49-F238E27FC236}">
                <a16:creationId xmlns:a16="http://schemas.microsoft.com/office/drawing/2014/main" id="{6E22D38E-6B54-4574-9311-248579C999ED}"/>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39" name="F 1a">
            <a:extLst>
              <a:ext uri="{FF2B5EF4-FFF2-40B4-BE49-F238E27FC236}">
                <a16:creationId xmlns:a16="http://schemas.microsoft.com/office/drawing/2014/main" id="{ADC066BA-3D68-4DF1-A4B4-EC123EFC37C0}"/>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0" name="F 1b">
            <a:extLst>
              <a:ext uri="{FF2B5EF4-FFF2-40B4-BE49-F238E27FC236}">
                <a16:creationId xmlns:a16="http://schemas.microsoft.com/office/drawing/2014/main" id="{877AA6BB-0756-4168-89B8-549F0AD24DCA}"/>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1" name="Rám">
            <a:extLst>
              <a:ext uri="{FF2B5EF4-FFF2-40B4-BE49-F238E27FC236}">
                <a16:creationId xmlns:a16="http://schemas.microsoft.com/office/drawing/2014/main" id="{7E060165-69B6-4244-9A26-43BAA724EB2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F0C0E737-B5BA-4D08-8B2F-F5B31AFF880F}"/>
              </a:ext>
            </a:extLst>
          </p:cNvPr>
          <p:cNvSpPr txBox="1">
            <a:spLocks noChangeArrowheads="1"/>
          </p:cNvSpPr>
          <p:nvPr/>
        </p:nvSpPr>
        <p:spPr bwMode="auto">
          <a:xfrm>
            <a:off x="468000" y="5220000"/>
            <a:ext cx="1617751"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CROATIA (Dubrovnik)</a:t>
            </a:r>
            <a:endParaRPr lang="en-US" altLang="sk-SK">
              <a:solidFill>
                <a:schemeClr val="tx1"/>
              </a:solidFill>
            </a:endParaRPr>
          </a:p>
        </p:txBody>
      </p:sp>
      <p:pic>
        <p:nvPicPr>
          <p:cNvPr id="9" name="Logo">
            <a:extLst>
              <a:ext uri="{FF2B5EF4-FFF2-40B4-BE49-F238E27FC236}">
                <a16:creationId xmlns:a16="http://schemas.microsoft.com/office/drawing/2014/main" id="{708E3AB9-FFA7-4386-BCF1-DF1574F4E659}"/>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barn(inHorizontal)">
                                      <p:cBhvr>
                                        <p:cTn id="7" dur="5000"/>
                                        <p:tgtEl>
                                          <p:spTgt spid="14339"/>
                                        </p:tgtEl>
                                      </p:cBhvr>
                                    </p:animEffect>
                                  </p:childTnLst>
                                </p:cTn>
                              </p:par>
                              <p:par>
                                <p:cTn id="8" presetID="23" presetClass="entr" presetSubtype="16" fill="hold" nodeType="withEffect">
                                  <p:stCondLst>
                                    <p:cond delay="0"/>
                                  </p:stCondLst>
                                  <p:childTnLst>
                                    <p:set>
                                      <p:cBhvr>
                                        <p:cTn id="9" dur="1" fill="hold">
                                          <p:stCondLst>
                                            <p:cond delay="0"/>
                                          </p:stCondLst>
                                        </p:cTn>
                                        <p:tgtEl>
                                          <p:spTgt spid="14340"/>
                                        </p:tgtEl>
                                        <p:attrNameLst>
                                          <p:attrName>style.visibility</p:attrName>
                                        </p:attrNameLst>
                                      </p:cBhvr>
                                      <p:to>
                                        <p:strVal val="visible"/>
                                      </p:to>
                                    </p:set>
                                    <p:anim calcmode="lin" valueType="num">
                                      <p:cBhvr>
                                        <p:cTn id="10" dur="5000" fill="hold"/>
                                        <p:tgtEl>
                                          <p:spTgt spid="14340"/>
                                        </p:tgtEl>
                                        <p:attrNameLst>
                                          <p:attrName>ppt_w</p:attrName>
                                        </p:attrNameLst>
                                      </p:cBhvr>
                                      <p:tavLst>
                                        <p:tav tm="0">
                                          <p:val>
                                            <p:fltVal val="0"/>
                                          </p:val>
                                        </p:tav>
                                        <p:tav tm="100000">
                                          <p:val>
                                            <p:strVal val="#ppt_w"/>
                                          </p:val>
                                        </p:tav>
                                      </p:tavLst>
                                    </p:anim>
                                    <p:anim calcmode="lin" valueType="num">
                                      <p:cBhvr>
                                        <p:cTn id="11" dur="5000" fill="hold"/>
                                        <p:tgtEl>
                                          <p:spTgt spid="14340"/>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14340"/>
                                        </p:tgtEl>
                                        <p:attrNameLst>
                                          <p:attrName>style.visibility</p:attrName>
                                        </p:attrNameLst>
                                      </p:cBhvr>
                                      <p:to>
                                        <p:strVal val="visible"/>
                                      </p:to>
                                    </p:set>
                                    <p:anim calcmode="lin" valueType="num">
                                      <p:cBhvr>
                                        <p:cTn id="14" dur="3000" fill="hold"/>
                                        <p:tgtEl>
                                          <p:spTgt spid="14340"/>
                                        </p:tgtEl>
                                        <p:attrNameLst>
                                          <p:attrName>ppt_w</p:attrName>
                                        </p:attrNameLst>
                                      </p:cBhvr>
                                      <p:tavLst>
                                        <p:tav tm="0">
                                          <p:val>
                                            <p:fltVal val="0"/>
                                          </p:val>
                                        </p:tav>
                                        <p:tav tm="100000">
                                          <p:val>
                                            <p:strVal val="#ppt_w"/>
                                          </p:val>
                                        </p:tav>
                                      </p:tavLst>
                                    </p:anim>
                                    <p:anim calcmode="lin" valueType="num">
                                      <p:cBhvr>
                                        <p:cTn id="15" dur="3000" fill="hold"/>
                                        <p:tgtEl>
                                          <p:spTgt spid="14340"/>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14340"/>
                                        </p:tgtEl>
                                        <p:attrNameLst>
                                          <p:attrName>style.visibility</p:attrName>
                                        </p:attrNameLst>
                                      </p:cBhvr>
                                      <p:to>
                                        <p:strVal val="visible"/>
                                      </p:to>
                                    </p:set>
                                    <p:animEffect transition="in" filter="circle(out)">
                                      <p:cBhvr>
                                        <p:cTn id="18" dur="4000"/>
                                        <p:tgtEl>
                                          <p:spTgt spid="14340"/>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F 0">
            <a:extLst>
              <a:ext uri="{FF2B5EF4-FFF2-40B4-BE49-F238E27FC236}">
                <a16:creationId xmlns:a16="http://schemas.microsoft.com/office/drawing/2014/main" id="{112A3C35-F58F-42D2-825C-9436E7D63724}"/>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60000" cy="571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3" name="F 1a">
            <a:extLst>
              <a:ext uri="{FF2B5EF4-FFF2-40B4-BE49-F238E27FC236}">
                <a16:creationId xmlns:a16="http://schemas.microsoft.com/office/drawing/2014/main" id="{44C0374B-148C-47DB-938A-0789545665D8}"/>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4" name="F 1b">
            <a:extLst>
              <a:ext uri="{FF2B5EF4-FFF2-40B4-BE49-F238E27FC236}">
                <a16:creationId xmlns:a16="http://schemas.microsoft.com/office/drawing/2014/main" id="{75967005-8BAF-43DA-8CC2-42DF7060E26A}"/>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Rám">
            <a:extLst>
              <a:ext uri="{FF2B5EF4-FFF2-40B4-BE49-F238E27FC236}">
                <a16:creationId xmlns:a16="http://schemas.microsoft.com/office/drawing/2014/main" id="{CCF219A5-5F81-4F4C-8BB6-2DC067117DB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BA250130-BE0A-4269-93B2-4CE6F6822C64}"/>
              </a:ext>
            </a:extLst>
          </p:cNvPr>
          <p:cNvSpPr txBox="1">
            <a:spLocks noChangeArrowheads="1"/>
          </p:cNvSpPr>
          <p:nvPr/>
        </p:nvSpPr>
        <p:spPr bwMode="auto">
          <a:xfrm>
            <a:off x="468000" y="5220000"/>
            <a:ext cx="2449710"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IRELAND (The Temple Bar, Dublin)</a:t>
            </a:r>
            <a:endParaRPr lang="en-US" altLang="sk-SK">
              <a:solidFill>
                <a:schemeClr val="tx1"/>
              </a:solidFill>
            </a:endParaRPr>
          </a:p>
        </p:txBody>
      </p:sp>
      <p:pic>
        <p:nvPicPr>
          <p:cNvPr id="9" name="Logo">
            <a:extLst>
              <a:ext uri="{FF2B5EF4-FFF2-40B4-BE49-F238E27FC236}">
                <a16:creationId xmlns:a16="http://schemas.microsoft.com/office/drawing/2014/main" id="{79986234-F5CC-4196-B4D0-E0ADEC76CDFE}"/>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15363"/>
                                        </p:tgtEl>
                                        <p:attrNameLst>
                                          <p:attrName>style.visibility</p:attrName>
                                        </p:attrNameLst>
                                      </p:cBhvr>
                                      <p:to>
                                        <p:strVal val="visible"/>
                                      </p:to>
                                    </p:set>
                                    <p:animEffect transition="in" filter="barn(inHorizontal)">
                                      <p:cBhvr>
                                        <p:cTn id="7" dur="5000"/>
                                        <p:tgtEl>
                                          <p:spTgt spid="15363"/>
                                        </p:tgtEl>
                                      </p:cBhvr>
                                    </p:animEffect>
                                  </p:childTnLst>
                                </p:cTn>
                              </p:par>
                              <p:par>
                                <p:cTn id="8" presetID="23" presetClass="entr" presetSubtype="16" fill="hold" nodeType="withEffect">
                                  <p:stCondLst>
                                    <p:cond delay="0"/>
                                  </p:stCondLst>
                                  <p:childTnLst>
                                    <p:set>
                                      <p:cBhvr>
                                        <p:cTn id="9" dur="1" fill="hold">
                                          <p:stCondLst>
                                            <p:cond delay="0"/>
                                          </p:stCondLst>
                                        </p:cTn>
                                        <p:tgtEl>
                                          <p:spTgt spid="15364"/>
                                        </p:tgtEl>
                                        <p:attrNameLst>
                                          <p:attrName>style.visibility</p:attrName>
                                        </p:attrNameLst>
                                      </p:cBhvr>
                                      <p:to>
                                        <p:strVal val="visible"/>
                                      </p:to>
                                    </p:set>
                                    <p:anim calcmode="lin" valueType="num">
                                      <p:cBhvr>
                                        <p:cTn id="10" dur="5000" fill="hold"/>
                                        <p:tgtEl>
                                          <p:spTgt spid="15364"/>
                                        </p:tgtEl>
                                        <p:attrNameLst>
                                          <p:attrName>ppt_w</p:attrName>
                                        </p:attrNameLst>
                                      </p:cBhvr>
                                      <p:tavLst>
                                        <p:tav tm="0">
                                          <p:val>
                                            <p:fltVal val="0"/>
                                          </p:val>
                                        </p:tav>
                                        <p:tav tm="100000">
                                          <p:val>
                                            <p:strVal val="#ppt_w"/>
                                          </p:val>
                                        </p:tav>
                                      </p:tavLst>
                                    </p:anim>
                                    <p:anim calcmode="lin" valueType="num">
                                      <p:cBhvr>
                                        <p:cTn id="11" dur="5000" fill="hold"/>
                                        <p:tgtEl>
                                          <p:spTgt spid="15364"/>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15364"/>
                                        </p:tgtEl>
                                        <p:attrNameLst>
                                          <p:attrName>style.visibility</p:attrName>
                                        </p:attrNameLst>
                                      </p:cBhvr>
                                      <p:to>
                                        <p:strVal val="visible"/>
                                      </p:to>
                                    </p:set>
                                    <p:anim calcmode="lin" valueType="num">
                                      <p:cBhvr>
                                        <p:cTn id="14" dur="3000" fill="hold"/>
                                        <p:tgtEl>
                                          <p:spTgt spid="15364"/>
                                        </p:tgtEl>
                                        <p:attrNameLst>
                                          <p:attrName>ppt_w</p:attrName>
                                        </p:attrNameLst>
                                      </p:cBhvr>
                                      <p:tavLst>
                                        <p:tav tm="0">
                                          <p:val>
                                            <p:fltVal val="0"/>
                                          </p:val>
                                        </p:tav>
                                        <p:tav tm="100000">
                                          <p:val>
                                            <p:strVal val="#ppt_w"/>
                                          </p:val>
                                        </p:tav>
                                      </p:tavLst>
                                    </p:anim>
                                    <p:anim calcmode="lin" valueType="num">
                                      <p:cBhvr>
                                        <p:cTn id="15" dur="3000" fill="hold"/>
                                        <p:tgtEl>
                                          <p:spTgt spid="15364"/>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15364"/>
                                        </p:tgtEl>
                                        <p:attrNameLst>
                                          <p:attrName>style.visibility</p:attrName>
                                        </p:attrNameLst>
                                      </p:cBhvr>
                                      <p:to>
                                        <p:strVal val="visible"/>
                                      </p:to>
                                    </p:set>
                                    <p:animEffect transition="in" filter="circle(out)">
                                      <p:cBhvr>
                                        <p:cTn id="18" dur="4000"/>
                                        <p:tgtEl>
                                          <p:spTgt spid="15364"/>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F 0">
            <a:extLst>
              <a:ext uri="{FF2B5EF4-FFF2-40B4-BE49-F238E27FC236}">
                <a16:creationId xmlns:a16="http://schemas.microsoft.com/office/drawing/2014/main" id="{7AECE8AB-21BE-495F-9D2F-58ECC90EBA56}"/>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7" name="F 1a">
            <a:extLst>
              <a:ext uri="{FF2B5EF4-FFF2-40B4-BE49-F238E27FC236}">
                <a16:creationId xmlns:a16="http://schemas.microsoft.com/office/drawing/2014/main" id="{E97196FC-648A-4E81-ACF6-CFBF672211C7}"/>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8" name="F 1b">
            <a:extLst>
              <a:ext uri="{FF2B5EF4-FFF2-40B4-BE49-F238E27FC236}">
                <a16:creationId xmlns:a16="http://schemas.microsoft.com/office/drawing/2014/main" id="{37ED6225-A6D7-4100-B96A-E12214C27AD7}"/>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Rám">
            <a:extLst>
              <a:ext uri="{FF2B5EF4-FFF2-40B4-BE49-F238E27FC236}">
                <a16:creationId xmlns:a16="http://schemas.microsoft.com/office/drawing/2014/main" id="{8527F08E-70C0-42E6-AA01-359A56C661A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29151C4E-CC2B-48F1-B6C8-596DFBBE60D7}"/>
              </a:ext>
            </a:extLst>
          </p:cNvPr>
          <p:cNvSpPr txBox="1">
            <a:spLocks noChangeArrowheads="1"/>
          </p:cNvSpPr>
          <p:nvPr/>
        </p:nvSpPr>
        <p:spPr bwMode="auto">
          <a:xfrm>
            <a:off x="468000" y="5220000"/>
            <a:ext cx="2396810"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TURKEY (Hagia Sophia, Istanbul)</a:t>
            </a:r>
            <a:endParaRPr lang="en-US" altLang="sk-SK">
              <a:solidFill>
                <a:schemeClr val="tx1"/>
              </a:solidFill>
            </a:endParaRPr>
          </a:p>
        </p:txBody>
      </p:sp>
      <p:pic>
        <p:nvPicPr>
          <p:cNvPr id="9" name="Logo">
            <a:extLst>
              <a:ext uri="{FF2B5EF4-FFF2-40B4-BE49-F238E27FC236}">
                <a16:creationId xmlns:a16="http://schemas.microsoft.com/office/drawing/2014/main" id="{202D22D9-9432-471D-AF0E-33D04FA1D04F}"/>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16387"/>
                                        </p:tgtEl>
                                        <p:attrNameLst>
                                          <p:attrName>style.visibility</p:attrName>
                                        </p:attrNameLst>
                                      </p:cBhvr>
                                      <p:to>
                                        <p:strVal val="visible"/>
                                      </p:to>
                                    </p:set>
                                    <p:animEffect transition="in" filter="barn(inHorizontal)">
                                      <p:cBhvr>
                                        <p:cTn id="7" dur="5000"/>
                                        <p:tgtEl>
                                          <p:spTgt spid="16387"/>
                                        </p:tgtEl>
                                      </p:cBhvr>
                                    </p:animEffect>
                                  </p:childTnLst>
                                </p:cTn>
                              </p:par>
                              <p:par>
                                <p:cTn id="8" presetID="23" presetClass="entr" presetSubtype="16" fill="hold" nodeType="withEffect">
                                  <p:stCondLst>
                                    <p:cond delay="0"/>
                                  </p:stCondLst>
                                  <p:childTnLst>
                                    <p:set>
                                      <p:cBhvr>
                                        <p:cTn id="9" dur="1" fill="hold">
                                          <p:stCondLst>
                                            <p:cond delay="0"/>
                                          </p:stCondLst>
                                        </p:cTn>
                                        <p:tgtEl>
                                          <p:spTgt spid="16388"/>
                                        </p:tgtEl>
                                        <p:attrNameLst>
                                          <p:attrName>style.visibility</p:attrName>
                                        </p:attrNameLst>
                                      </p:cBhvr>
                                      <p:to>
                                        <p:strVal val="visible"/>
                                      </p:to>
                                    </p:set>
                                    <p:anim calcmode="lin" valueType="num">
                                      <p:cBhvr>
                                        <p:cTn id="10" dur="5000" fill="hold"/>
                                        <p:tgtEl>
                                          <p:spTgt spid="16388"/>
                                        </p:tgtEl>
                                        <p:attrNameLst>
                                          <p:attrName>ppt_w</p:attrName>
                                        </p:attrNameLst>
                                      </p:cBhvr>
                                      <p:tavLst>
                                        <p:tav tm="0">
                                          <p:val>
                                            <p:fltVal val="0"/>
                                          </p:val>
                                        </p:tav>
                                        <p:tav tm="100000">
                                          <p:val>
                                            <p:strVal val="#ppt_w"/>
                                          </p:val>
                                        </p:tav>
                                      </p:tavLst>
                                    </p:anim>
                                    <p:anim calcmode="lin" valueType="num">
                                      <p:cBhvr>
                                        <p:cTn id="11" dur="5000" fill="hold"/>
                                        <p:tgtEl>
                                          <p:spTgt spid="16388"/>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16388"/>
                                        </p:tgtEl>
                                        <p:attrNameLst>
                                          <p:attrName>style.visibility</p:attrName>
                                        </p:attrNameLst>
                                      </p:cBhvr>
                                      <p:to>
                                        <p:strVal val="visible"/>
                                      </p:to>
                                    </p:set>
                                    <p:anim calcmode="lin" valueType="num">
                                      <p:cBhvr>
                                        <p:cTn id="14" dur="3000" fill="hold"/>
                                        <p:tgtEl>
                                          <p:spTgt spid="16388"/>
                                        </p:tgtEl>
                                        <p:attrNameLst>
                                          <p:attrName>ppt_w</p:attrName>
                                        </p:attrNameLst>
                                      </p:cBhvr>
                                      <p:tavLst>
                                        <p:tav tm="0">
                                          <p:val>
                                            <p:fltVal val="0"/>
                                          </p:val>
                                        </p:tav>
                                        <p:tav tm="100000">
                                          <p:val>
                                            <p:strVal val="#ppt_w"/>
                                          </p:val>
                                        </p:tav>
                                      </p:tavLst>
                                    </p:anim>
                                    <p:anim calcmode="lin" valueType="num">
                                      <p:cBhvr>
                                        <p:cTn id="15" dur="3000" fill="hold"/>
                                        <p:tgtEl>
                                          <p:spTgt spid="16388"/>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16388"/>
                                        </p:tgtEl>
                                        <p:attrNameLst>
                                          <p:attrName>style.visibility</p:attrName>
                                        </p:attrNameLst>
                                      </p:cBhvr>
                                      <p:to>
                                        <p:strVal val="visible"/>
                                      </p:to>
                                    </p:set>
                                    <p:animEffect transition="in" filter="circle(out)">
                                      <p:cBhvr>
                                        <p:cTn id="18" dur="4000"/>
                                        <p:tgtEl>
                                          <p:spTgt spid="16388"/>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F 0">
            <a:extLst>
              <a:ext uri="{FF2B5EF4-FFF2-40B4-BE49-F238E27FC236}">
                <a16:creationId xmlns:a16="http://schemas.microsoft.com/office/drawing/2014/main" id="{07C91DFE-C1F3-428E-9D93-E05589C13F83}"/>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60000" cy="571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1" name="F 1a">
            <a:extLst>
              <a:ext uri="{FF2B5EF4-FFF2-40B4-BE49-F238E27FC236}">
                <a16:creationId xmlns:a16="http://schemas.microsoft.com/office/drawing/2014/main" id="{7A1AC100-0382-4090-8AD3-1C90E60F51C9}"/>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2" name="F 1b">
            <a:extLst>
              <a:ext uri="{FF2B5EF4-FFF2-40B4-BE49-F238E27FC236}">
                <a16:creationId xmlns:a16="http://schemas.microsoft.com/office/drawing/2014/main" id="{53C1DB8E-28AB-44D9-93A9-78349CF14F69}"/>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Rám" hidden="1">
            <a:extLst>
              <a:ext uri="{FF2B5EF4-FFF2-40B4-BE49-F238E27FC236}">
                <a16:creationId xmlns:a16="http://schemas.microsoft.com/office/drawing/2014/main" id="{F3F05923-C9C4-4B68-BF88-F58A7366532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1588"/>
            <a:ext cx="10160000" cy="5715001"/>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665E72FD-A778-4078-AE42-707E6B2139B5}"/>
              </a:ext>
            </a:extLst>
          </p:cNvPr>
          <p:cNvSpPr txBox="1">
            <a:spLocks noChangeArrowheads="1"/>
          </p:cNvSpPr>
          <p:nvPr/>
        </p:nvSpPr>
        <p:spPr bwMode="auto">
          <a:xfrm>
            <a:off x="468000" y="5220000"/>
            <a:ext cx="2207656"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SWITZERLAND (Lake Geneva)</a:t>
            </a:r>
            <a:endParaRPr lang="en-US" altLang="sk-SK">
              <a:solidFill>
                <a:schemeClr val="tx1"/>
              </a:solidFill>
            </a:endParaRPr>
          </a:p>
        </p:txBody>
      </p:sp>
      <p:pic>
        <p:nvPicPr>
          <p:cNvPr id="9" name="Logo">
            <a:extLst>
              <a:ext uri="{FF2B5EF4-FFF2-40B4-BE49-F238E27FC236}">
                <a16:creationId xmlns:a16="http://schemas.microsoft.com/office/drawing/2014/main" id="{C85C2E7E-D451-4299-960F-42A947E04B6E}"/>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17411"/>
                                        </p:tgtEl>
                                        <p:attrNameLst>
                                          <p:attrName>style.visibility</p:attrName>
                                        </p:attrNameLst>
                                      </p:cBhvr>
                                      <p:to>
                                        <p:strVal val="visible"/>
                                      </p:to>
                                    </p:set>
                                    <p:animEffect transition="in" filter="barn(inHorizontal)">
                                      <p:cBhvr>
                                        <p:cTn id="7" dur="5000"/>
                                        <p:tgtEl>
                                          <p:spTgt spid="17411"/>
                                        </p:tgtEl>
                                      </p:cBhvr>
                                    </p:animEffect>
                                  </p:childTnLst>
                                </p:cTn>
                              </p:par>
                              <p:par>
                                <p:cTn id="8" presetID="23" presetClass="entr" presetSubtype="16" fill="hold" nodeType="withEffect">
                                  <p:stCondLst>
                                    <p:cond delay="0"/>
                                  </p:stCondLst>
                                  <p:childTnLst>
                                    <p:set>
                                      <p:cBhvr>
                                        <p:cTn id="9" dur="1" fill="hold">
                                          <p:stCondLst>
                                            <p:cond delay="0"/>
                                          </p:stCondLst>
                                        </p:cTn>
                                        <p:tgtEl>
                                          <p:spTgt spid="17412"/>
                                        </p:tgtEl>
                                        <p:attrNameLst>
                                          <p:attrName>style.visibility</p:attrName>
                                        </p:attrNameLst>
                                      </p:cBhvr>
                                      <p:to>
                                        <p:strVal val="visible"/>
                                      </p:to>
                                    </p:set>
                                    <p:anim calcmode="lin" valueType="num">
                                      <p:cBhvr>
                                        <p:cTn id="10" dur="5000" fill="hold"/>
                                        <p:tgtEl>
                                          <p:spTgt spid="17412"/>
                                        </p:tgtEl>
                                        <p:attrNameLst>
                                          <p:attrName>ppt_w</p:attrName>
                                        </p:attrNameLst>
                                      </p:cBhvr>
                                      <p:tavLst>
                                        <p:tav tm="0">
                                          <p:val>
                                            <p:fltVal val="0"/>
                                          </p:val>
                                        </p:tav>
                                        <p:tav tm="100000">
                                          <p:val>
                                            <p:strVal val="#ppt_w"/>
                                          </p:val>
                                        </p:tav>
                                      </p:tavLst>
                                    </p:anim>
                                    <p:anim calcmode="lin" valueType="num">
                                      <p:cBhvr>
                                        <p:cTn id="11" dur="5000" fill="hold"/>
                                        <p:tgtEl>
                                          <p:spTgt spid="17412"/>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17412"/>
                                        </p:tgtEl>
                                        <p:attrNameLst>
                                          <p:attrName>style.visibility</p:attrName>
                                        </p:attrNameLst>
                                      </p:cBhvr>
                                      <p:to>
                                        <p:strVal val="visible"/>
                                      </p:to>
                                    </p:set>
                                    <p:anim calcmode="lin" valueType="num">
                                      <p:cBhvr>
                                        <p:cTn id="14" dur="3000" fill="hold"/>
                                        <p:tgtEl>
                                          <p:spTgt spid="17412"/>
                                        </p:tgtEl>
                                        <p:attrNameLst>
                                          <p:attrName>ppt_w</p:attrName>
                                        </p:attrNameLst>
                                      </p:cBhvr>
                                      <p:tavLst>
                                        <p:tav tm="0">
                                          <p:val>
                                            <p:fltVal val="0"/>
                                          </p:val>
                                        </p:tav>
                                        <p:tav tm="100000">
                                          <p:val>
                                            <p:strVal val="#ppt_w"/>
                                          </p:val>
                                        </p:tav>
                                      </p:tavLst>
                                    </p:anim>
                                    <p:anim calcmode="lin" valueType="num">
                                      <p:cBhvr>
                                        <p:cTn id="15" dur="3000" fill="hold"/>
                                        <p:tgtEl>
                                          <p:spTgt spid="17412"/>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17412"/>
                                        </p:tgtEl>
                                        <p:attrNameLst>
                                          <p:attrName>style.visibility</p:attrName>
                                        </p:attrNameLst>
                                      </p:cBhvr>
                                      <p:to>
                                        <p:strVal val="visible"/>
                                      </p:to>
                                    </p:set>
                                    <p:animEffect transition="in" filter="circle(out)">
                                      <p:cBhvr>
                                        <p:cTn id="18" dur="4000"/>
                                        <p:tgtEl>
                                          <p:spTgt spid="17412"/>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F 0">
            <a:extLst>
              <a:ext uri="{FF2B5EF4-FFF2-40B4-BE49-F238E27FC236}">
                <a16:creationId xmlns:a16="http://schemas.microsoft.com/office/drawing/2014/main" id="{C8FD94DD-6034-42FF-98D4-F7639A66B296}"/>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59" name="F 1a">
            <a:extLst>
              <a:ext uri="{FF2B5EF4-FFF2-40B4-BE49-F238E27FC236}">
                <a16:creationId xmlns:a16="http://schemas.microsoft.com/office/drawing/2014/main" id="{D9B99E45-51E1-48D0-AEFA-23E8B6455321}"/>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F 1b">
            <a:extLst>
              <a:ext uri="{FF2B5EF4-FFF2-40B4-BE49-F238E27FC236}">
                <a16:creationId xmlns:a16="http://schemas.microsoft.com/office/drawing/2014/main" id="{2EE5E347-279F-4C7C-882A-61FFB6BEE080}"/>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Rám">
            <a:extLst>
              <a:ext uri="{FF2B5EF4-FFF2-40B4-BE49-F238E27FC236}">
                <a16:creationId xmlns:a16="http://schemas.microsoft.com/office/drawing/2014/main" id="{CE573D54-1335-47E0-9C26-FC94229AC0B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1D444376-81B8-420C-AA29-276A38152C81}"/>
              </a:ext>
            </a:extLst>
          </p:cNvPr>
          <p:cNvSpPr txBox="1">
            <a:spLocks noChangeArrowheads="1"/>
          </p:cNvSpPr>
          <p:nvPr/>
        </p:nvSpPr>
        <p:spPr bwMode="auto">
          <a:xfrm>
            <a:off x="468000" y="5220000"/>
            <a:ext cx="1430200"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ITALY (Dolomites)</a:t>
            </a:r>
            <a:endParaRPr lang="en-US" altLang="sk-SK">
              <a:solidFill>
                <a:schemeClr val="tx1"/>
              </a:solidFill>
            </a:endParaRPr>
          </a:p>
        </p:txBody>
      </p:sp>
      <p:pic>
        <p:nvPicPr>
          <p:cNvPr id="9" name="Logo">
            <a:extLst>
              <a:ext uri="{FF2B5EF4-FFF2-40B4-BE49-F238E27FC236}">
                <a16:creationId xmlns:a16="http://schemas.microsoft.com/office/drawing/2014/main" id="{7357825A-78DC-4ECF-8564-A1FD8A9360F7}"/>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19459"/>
                                        </p:tgtEl>
                                        <p:attrNameLst>
                                          <p:attrName>style.visibility</p:attrName>
                                        </p:attrNameLst>
                                      </p:cBhvr>
                                      <p:to>
                                        <p:strVal val="visible"/>
                                      </p:to>
                                    </p:set>
                                    <p:animEffect transition="in" filter="barn(inHorizontal)">
                                      <p:cBhvr>
                                        <p:cTn id="7" dur="5000"/>
                                        <p:tgtEl>
                                          <p:spTgt spid="19459"/>
                                        </p:tgtEl>
                                      </p:cBhvr>
                                    </p:animEffect>
                                  </p:childTnLst>
                                </p:cTn>
                              </p:par>
                              <p:par>
                                <p:cTn id="8" presetID="23" presetClass="entr" presetSubtype="16" fill="hold" nodeType="withEffect">
                                  <p:stCondLst>
                                    <p:cond delay="0"/>
                                  </p:stCondLst>
                                  <p:childTnLst>
                                    <p:set>
                                      <p:cBhvr>
                                        <p:cTn id="9" dur="1" fill="hold">
                                          <p:stCondLst>
                                            <p:cond delay="0"/>
                                          </p:stCondLst>
                                        </p:cTn>
                                        <p:tgtEl>
                                          <p:spTgt spid="19460"/>
                                        </p:tgtEl>
                                        <p:attrNameLst>
                                          <p:attrName>style.visibility</p:attrName>
                                        </p:attrNameLst>
                                      </p:cBhvr>
                                      <p:to>
                                        <p:strVal val="visible"/>
                                      </p:to>
                                    </p:set>
                                    <p:anim calcmode="lin" valueType="num">
                                      <p:cBhvr>
                                        <p:cTn id="10" dur="5000" fill="hold"/>
                                        <p:tgtEl>
                                          <p:spTgt spid="19460"/>
                                        </p:tgtEl>
                                        <p:attrNameLst>
                                          <p:attrName>ppt_w</p:attrName>
                                        </p:attrNameLst>
                                      </p:cBhvr>
                                      <p:tavLst>
                                        <p:tav tm="0">
                                          <p:val>
                                            <p:fltVal val="0"/>
                                          </p:val>
                                        </p:tav>
                                        <p:tav tm="100000">
                                          <p:val>
                                            <p:strVal val="#ppt_w"/>
                                          </p:val>
                                        </p:tav>
                                      </p:tavLst>
                                    </p:anim>
                                    <p:anim calcmode="lin" valueType="num">
                                      <p:cBhvr>
                                        <p:cTn id="11" dur="5000" fill="hold"/>
                                        <p:tgtEl>
                                          <p:spTgt spid="19460"/>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19460"/>
                                        </p:tgtEl>
                                        <p:attrNameLst>
                                          <p:attrName>style.visibility</p:attrName>
                                        </p:attrNameLst>
                                      </p:cBhvr>
                                      <p:to>
                                        <p:strVal val="visible"/>
                                      </p:to>
                                    </p:set>
                                    <p:anim calcmode="lin" valueType="num">
                                      <p:cBhvr>
                                        <p:cTn id="14" dur="3000" fill="hold"/>
                                        <p:tgtEl>
                                          <p:spTgt spid="19460"/>
                                        </p:tgtEl>
                                        <p:attrNameLst>
                                          <p:attrName>ppt_w</p:attrName>
                                        </p:attrNameLst>
                                      </p:cBhvr>
                                      <p:tavLst>
                                        <p:tav tm="0">
                                          <p:val>
                                            <p:fltVal val="0"/>
                                          </p:val>
                                        </p:tav>
                                        <p:tav tm="100000">
                                          <p:val>
                                            <p:strVal val="#ppt_w"/>
                                          </p:val>
                                        </p:tav>
                                      </p:tavLst>
                                    </p:anim>
                                    <p:anim calcmode="lin" valueType="num">
                                      <p:cBhvr>
                                        <p:cTn id="15" dur="3000" fill="hold"/>
                                        <p:tgtEl>
                                          <p:spTgt spid="19460"/>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19460"/>
                                        </p:tgtEl>
                                        <p:attrNameLst>
                                          <p:attrName>style.visibility</p:attrName>
                                        </p:attrNameLst>
                                      </p:cBhvr>
                                      <p:to>
                                        <p:strVal val="visible"/>
                                      </p:to>
                                    </p:set>
                                    <p:animEffect transition="in" filter="circle(out)">
                                      <p:cBhvr>
                                        <p:cTn id="18" dur="4000"/>
                                        <p:tgtEl>
                                          <p:spTgt spid="19460"/>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F 0">
            <a:extLst>
              <a:ext uri="{FF2B5EF4-FFF2-40B4-BE49-F238E27FC236}">
                <a16:creationId xmlns:a16="http://schemas.microsoft.com/office/drawing/2014/main" id="{2D8B230C-F6DE-421F-8FBE-ECC92D05CB49}"/>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3" name="F 1a">
            <a:extLst>
              <a:ext uri="{FF2B5EF4-FFF2-40B4-BE49-F238E27FC236}">
                <a16:creationId xmlns:a16="http://schemas.microsoft.com/office/drawing/2014/main" id="{FAA3254E-5B0A-4428-8B05-DA102F3966E7}"/>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4" name="F 1b">
            <a:extLst>
              <a:ext uri="{FF2B5EF4-FFF2-40B4-BE49-F238E27FC236}">
                <a16:creationId xmlns:a16="http://schemas.microsoft.com/office/drawing/2014/main" id="{D58A2487-8E6A-4D18-B0AF-F93C1550BFEA}"/>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5" name="Rám">
            <a:extLst>
              <a:ext uri="{FF2B5EF4-FFF2-40B4-BE49-F238E27FC236}">
                <a16:creationId xmlns:a16="http://schemas.microsoft.com/office/drawing/2014/main" id="{514DFD1F-106E-4A06-B5D5-2DFC0A353C9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D6759D43-433D-4DF6-AD88-CD4533D71C2E}"/>
              </a:ext>
            </a:extLst>
          </p:cNvPr>
          <p:cNvSpPr txBox="1">
            <a:spLocks noChangeArrowheads="1"/>
          </p:cNvSpPr>
          <p:nvPr/>
        </p:nvSpPr>
        <p:spPr bwMode="auto">
          <a:xfrm>
            <a:off x="468000" y="5220000"/>
            <a:ext cx="1917513"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ENGLAND (Lake District)</a:t>
            </a:r>
            <a:endParaRPr lang="en-US" altLang="sk-SK">
              <a:solidFill>
                <a:schemeClr val="tx1"/>
              </a:solidFill>
            </a:endParaRPr>
          </a:p>
        </p:txBody>
      </p:sp>
      <p:pic>
        <p:nvPicPr>
          <p:cNvPr id="9" name="Logo">
            <a:extLst>
              <a:ext uri="{FF2B5EF4-FFF2-40B4-BE49-F238E27FC236}">
                <a16:creationId xmlns:a16="http://schemas.microsoft.com/office/drawing/2014/main" id="{C6571FB1-CABE-4BB9-AEC6-82A81D2B5B2E}"/>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20483"/>
                                        </p:tgtEl>
                                        <p:attrNameLst>
                                          <p:attrName>style.visibility</p:attrName>
                                        </p:attrNameLst>
                                      </p:cBhvr>
                                      <p:to>
                                        <p:strVal val="visible"/>
                                      </p:to>
                                    </p:set>
                                    <p:animEffect transition="in" filter="barn(inHorizontal)">
                                      <p:cBhvr>
                                        <p:cTn id="7" dur="5000"/>
                                        <p:tgtEl>
                                          <p:spTgt spid="20483"/>
                                        </p:tgtEl>
                                      </p:cBhvr>
                                    </p:animEffect>
                                  </p:childTnLst>
                                </p:cTn>
                              </p:par>
                              <p:par>
                                <p:cTn id="8" presetID="23" presetClass="entr" presetSubtype="16" fill="hold" nodeType="withEffect">
                                  <p:stCondLst>
                                    <p:cond delay="0"/>
                                  </p:stCondLst>
                                  <p:childTnLst>
                                    <p:set>
                                      <p:cBhvr>
                                        <p:cTn id="9" dur="1" fill="hold">
                                          <p:stCondLst>
                                            <p:cond delay="0"/>
                                          </p:stCondLst>
                                        </p:cTn>
                                        <p:tgtEl>
                                          <p:spTgt spid="20484"/>
                                        </p:tgtEl>
                                        <p:attrNameLst>
                                          <p:attrName>style.visibility</p:attrName>
                                        </p:attrNameLst>
                                      </p:cBhvr>
                                      <p:to>
                                        <p:strVal val="visible"/>
                                      </p:to>
                                    </p:set>
                                    <p:anim calcmode="lin" valueType="num">
                                      <p:cBhvr>
                                        <p:cTn id="10" dur="5000" fill="hold"/>
                                        <p:tgtEl>
                                          <p:spTgt spid="20484"/>
                                        </p:tgtEl>
                                        <p:attrNameLst>
                                          <p:attrName>ppt_w</p:attrName>
                                        </p:attrNameLst>
                                      </p:cBhvr>
                                      <p:tavLst>
                                        <p:tav tm="0">
                                          <p:val>
                                            <p:fltVal val="0"/>
                                          </p:val>
                                        </p:tav>
                                        <p:tav tm="100000">
                                          <p:val>
                                            <p:strVal val="#ppt_w"/>
                                          </p:val>
                                        </p:tav>
                                      </p:tavLst>
                                    </p:anim>
                                    <p:anim calcmode="lin" valueType="num">
                                      <p:cBhvr>
                                        <p:cTn id="11" dur="5000" fill="hold"/>
                                        <p:tgtEl>
                                          <p:spTgt spid="20484"/>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20484"/>
                                        </p:tgtEl>
                                        <p:attrNameLst>
                                          <p:attrName>style.visibility</p:attrName>
                                        </p:attrNameLst>
                                      </p:cBhvr>
                                      <p:to>
                                        <p:strVal val="visible"/>
                                      </p:to>
                                    </p:set>
                                    <p:anim calcmode="lin" valueType="num">
                                      <p:cBhvr>
                                        <p:cTn id="14" dur="3000" fill="hold"/>
                                        <p:tgtEl>
                                          <p:spTgt spid="20484"/>
                                        </p:tgtEl>
                                        <p:attrNameLst>
                                          <p:attrName>ppt_w</p:attrName>
                                        </p:attrNameLst>
                                      </p:cBhvr>
                                      <p:tavLst>
                                        <p:tav tm="0">
                                          <p:val>
                                            <p:fltVal val="0"/>
                                          </p:val>
                                        </p:tav>
                                        <p:tav tm="100000">
                                          <p:val>
                                            <p:strVal val="#ppt_w"/>
                                          </p:val>
                                        </p:tav>
                                      </p:tavLst>
                                    </p:anim>
                                    <p:anim calcmode="lin" valueType="num">
                                      <p:cBhvr>
                                        <p:cTn id="15" dur="3000" fill="hold"/>
                                        <p:tgtEl>
                                          <p:spTgt spid="20484"/>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20484"/>
                                        </p:tgtEl>
                                        <p:attrNameLst>
                                          <p:attrName>style.visibility</p:attrName>
                                        </p:attrNameLst>
                                      </p:cBhvr>
                                      <p:to>
                                        <p:strVal val="visible"/>
                                      </p:to>
                                    </p:set>
                                    <p:animEffect transition="in" filter="circle(out)">
                                      <p:cBhvr>
                                        <p:cTn id="18" dur="4000"/>
                                        <p:tgtEl>
                                          <p:spTgt spid="20484"/>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F 0">
            <a:extLst>
              <a:ext uri="{FF2B5EF4-FFF2-40B4-BE49-F238E27FC236}">
                <a16:creationId xmlns:a16="http://schemas.microsoft.com/office/drawing/2014/main" id="{8C5B0685-8811-41BA-9452-D6AE155A16CD}"/>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7" name="F 1a">
            <a:extLst>
              <a:ext uri="{FF2B5EF4-FFF2-40B4-BE49-F238E27FC236}">
                <a16:creationId xmlns:a16="http://schemas.microsoft.com/office/drawing/2014/main" id="{B6F1C4DC-DFC1-48DF-B9DF-4AAA44F4CC8D}"/>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F 1b">
            <a:extLst>
              <a:ext uri="{FF2B5EF4-FFF2-40B4-BE49-F238E27FC236}">
                <a16:creationId xmlns:a16="http://schemas.microsoft.com/office/drawing/2014/main" id="{1E8C7E41-F076-46D6-BEB5-21E6F3C4CCF2}"/>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Rám">
            <a:extLst>
              <a:ext uri="{FF2B5EF4-FFF2-40B4-BE49-F238E27FC236}">
                <a16:creationId xmlns:a16="http://schemas.microsoft.com/office/drawing/2014/main" id="{EAD4ACF6-EC55-4DF1-90B3-7BDFFAE8869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ACB4CBC8-FCD6-4B58-80D0-0EE20699840F}"/>
              </a:ext>
            </a:extLst>
          </p:cNvPr>
          <p:cNvSpPr txBox="1">
            <a:spLocks noChangeArrowheads="1"/>
          </p:cNvSpPr>
          <p:nvPr/>
        </p:nvSpPr>
        <p:spPr bwMode="auto">
          <a:xfrm>
            <a:off x="468000" y="5220000"/>
            <a:ext cx="1983235"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GREECE (Santorini Island)</a:t>
            </a:r>
            <a:endParaRPr lang="en-US" altLang="sk-SK">
              <a:solidFill>
                <a:schemeClr val="tx1"/>
              </a:solidFill>
            </a:endParaRPr>
          </a:p>
        </p:txBody>
      </p:sp>
      <p:pic>
        <p:nvPicPr>
          <p:cNvPr id="9" name="Logo">
            <a:extLst>
              <a:ext uri="{FF2B5EF4-FFF2-40B4-BE49-F238E27FC236}">
                <a16:creationId xmlns:a16="http://schemas.microsoft.com/office/drawing/2014/main" id="{4C6F45DA-A862-481A-8E4B-4AA25958C4C0}"/>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21507"/>
                                        </p:tgtEl>
                                        <p:attrNameLst>
                                          <p:attrName>style.visibility</p:attrName>
                                        </p:attrNameLst>
                                      </p:cBhvr>
                                      <p:to>
                                        <p:strVal val="visible"/>
                                      </p:to>
                                    </p:set>
                                    <p:animEffect transition="in" filter="barn(inHorizontal)">
                                      <p:cBhvr>
                                        <p:cTn id="7" dur="5000"/>
                                        <p:tgtEl>
                                          <p:spTgt spid="21507"/>
                                        </p:tgtEl>
                                      </p:cBhvr>
                                    </p:animEffect>
                                  </p:childTnLst>
                                </p:cTn>
                              </p:par>
                              <p:par>
                                <p:cTn id="8" presetID="23" presetClass="entr" presetSubtype="16" fill="hold" nodeType="withEffect">
                                  <p:stCondLst>
                                    <p:cond delay="0"/>
                                  </p:stCondLst>
                                  <p:childTnLst>
                                    <p:set>
                                      <p:cBhvr>
                                        <p:cTn id="9" dur="1" fill="hold">
                                          <p:stCondLst>
                                            <p:cond delay="0"/>
                                          </p:stCondLst>
                                        </p:cTn>
                                        <p:tgtEl>
                                          <p:spTgt spid="21508"/>
                                        </p:tgtEl>
                                        <p:attrNameLst>
                                          <p:attrName>style.visibility</p:attrName>
                                        </p:attrNameLst>
                                      </p:cBhvr>
                                      <p:to>
                                        <p:strVal val="visible"/>
                                      </p:to>
                                    </p:set>
                                    <p:anim calcmode="lin" valueType="num">
                                      <p:cBhvr>
                                        <p:cTn id="10" dur="5000" fill="hold"/>
                                        <p:tgtEl>
                                          <p:spTgt spid="21508"/>
                                        </p:tgtEl>
                                        <p:attrNameLst>
                                          <p:attrName>ppt_w</p:attrName>
                                        </p:attrNameLst>
                                      </p:cBhvr>
                                      <p:tavLst>
                                        <p:tav tm="0">
                                          <p:val>
                                            <p:fltVal val="0"/>
                                          </p:val>
                                        </p:tav>
                                        <p:tav tm="100000">
                                          <p:val>
                                            <p:strVal val="#ppt_w"/>
                                          </p:val>
                                        </p:tav>
                                      </p:tavLst>
                                    </p:anim>
                                    <p:anim calcmode="lin" valueType="num">
                                      <p:cBhvr>
                                        <p:cTn id="11" dur="5000" fill="hold"/>
                                        <p:tgtEl>
                                          <p:spTgt spid="21508"/>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21508"/>
                                        </p:tgtEl>
                                        <p:attrNameLst>
                                          <p:attrName>style.visibility</p:attrName>
                                        </p:attrNameLst>
                                      </p:cBhvr>
                                      <p:to>
                                        <p:strVal val="visible"/>
                                      </p:to>
                                    </p:set>
                                    <p:anim calcmode="lin" valueType="num">
                                      <p:cBhvr>
                                        <p:cTn id="14" dur="3000" fill="hold"/>
                                        <p:tgtEl>
                                          <p:spTgt spid="21508"/>
                                        </p:tgtEl>
                                        <p:attrNameLst>
                                          <p:attrName>ppt_w</p:attrName>
                                        </p:attrNameLst>
                                      </p:cBhvr>
                                      <p:tavLst>
                                        <p:tav tm="0">
                                          <p:val>
                                            <p:fltVal val="0"/>
                                          </p:val>
                                        </p:tav>
                                        <p:tav tm="100000">
                                          <p:val>
                                            <p:strVal val="#ppt_w"/>
                                          </p:val>
                                        </p:tav>
                                      </p:tavLst>
                                    </p:anim>
                                    <p:anim calcmode="lin" valueType="num">
                                      <p:cBhvr>
                                        <p:cTn id="15" dur="3000" fill="hold"/>
                                        <p:tgtEl>
                                          <p:spTgt spid="21508"/>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21508"/>
                                        </p:tgtEl>
                                        <p:attrNameLst>
                                          <p:attrName>style.visibility</p:attrName>
                                        </p:attrNameLst>
                                      </p:cBhvr>
                                      <p:to>
                                        <p:strVal val="visible"/>
                                      </p:to>
                                    </p:set>
                                    <p:animEffect transition="in" filter="circle(out)">
                                      <p:cBhvr>
                                        <p:cTn id="18" dur="4000"/>
                                        <p:tgtEl>
                                          <p:spTgt spid="21508"/>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F 0">
            <a:extLst>
              <a:ext uri="{FF2B5EF4-FFF2-40B4-BE49-F238E27FC236}">
                <a16:creationId xmlns:a16="http://schemas.microsoft.com/office/drawing/2014/main" id="{11F760AF-09A5-49DE-8D0B-E23ED018709A}"/>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1" name="F 1a">
            <a:extLst>
              <a:ext uri="{FF2B5EF4-FFF2-40B4-BE49-F238E27FC236}">
                <a16:creationId xmlns:a16="http://schemas.microsoft.com/office/drawing/2014/main" id="{DA431C34-A070-41C4-9D79-E7C8845C78EB}"/>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2" name="F 1b">
            <a:extLst>
              <a:ext uri="{FF2B5EF4-FFF2-40B4-BE49-F238E27FC236}">
                <a16:creationId xmlns:a16="http://schemas.microsoft.com/office/drawing/2014/main" id="{E2DDE3AD-EE18-4E58-AC21-A5A432C3C15C}"/>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Rám">
            <a:extLst>
              <a:ext uri="{FF2B5EF4-FFF2-40B4-BE49-F238E27FC236}">
                <a16:creationId xmlns:a16="http://schemas.microsoft.com/office/drawing/2014/main" id="{4A143B02-99AD-4378-932B-E47B2D6C89E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547E1164-FD5F-4DF9-9589-B0BB4DDBA6C4}"/>
              </a:ext>
            </a:extLst>
          </p:cNvPr>
          <p:cNvSpPr txBox="1">
            <a:spLocks noChangeArrowheads="1"/>
          </p:cNvSpPr>
          <p:nvPr/>
        </p:nvSpPr>
        <p:spPr bwMode="auto">
          <a:xfrm>
            <a:off x="468000" y="5220000"/>
            <a:ext cx="1659429"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MALTA (Blue Grotto)</a:t>
            </a:r>
            <a:endParaRPr lang="en-US" altLang="sk-SK">
              <a:solidFill>
                <a:schemeClr val="tx1"/>
              </a:solidFill>
            </a:endParaRPr>
          </a:p>
        </p:txBody>
      </p:sp>
      <p:pic>
        <p:nvPicPr>
          <p:cNvPr id="9" name="Logo">
            <a:extLst>
              <a:ext uri="{FF2B5EF4-FFF2-40B4-BE49-F238E27FC236}">
                <a16:creationId xmlns:a16="http://schemas.microsoft.com/office/drawing/2014/main" id="{0392B96B-2004-47FC-89C0-98CB8F78AFDD}"/>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22531"/>
                                        </p:tgtEl>
                                        <p:attrNameLst>
                                          <p:attrName>style.visibility</p:attrName>
                                        </p:attrNameLst>
                                      </p:cBhvr>
                                      <p:to>
                                        <p:strVal val="visible"/>
                                      </p:to>
                                    </p:set>
                                    <p:animEffect transition="in" filter="barn(inHorizontal)">
                                      <p:cBhvr>
                                        <p:cTn id="7" dur="5000"/>
                                        <p:tgtEl>
                                          <p:spTgt spid="22531"/>
                                        </p:tgtEl>
                                      </p:cBhvr>
                                    </p:animEffect>
                                  </p:childTnLst>
                                </p:cTn>
                              </p:par>
                              <p:par>
                                <p:cTn id="8" presetID="23" presetClass="entr" presetSubtype="16" fill="hold" nodeType="withEffect">
                                  <p:stCondLst>
                                    <p:cond delay="0"/>
                                  </p:stCondLst>
                                  <p:childTnLst>
                                    <p:set>
                                      <p:cBhvr>
                                        <p:cTn id="9" dur="1" fill="hold">
                                          <p:stCondLst>
                                            <p:cond delay="0"/>
                                          </p:stCondLst>
                                        </p:cTn>
                                        <p:tgtEl>
                                          <p:spTgt spid="22532"/>
                                        </p:tgtEl>
                                        <p:attrNameLst>
                                          <p:attrName>style.visibility</p:attrName>
                                        </p:attrNameLst>
                                      </p:cBhvr>
                                      <p:to>
                                        <p:strVal val="visible"/>
                                      </p:to>
                                    </p:set>
                                    <p:anim calcmode="lin" valueType="num">
                                      <p:cBhvr>
                                        <p:cTn id="10" dur="5000" fill="hold"/>
                                        <p:tgtEl>
                                          <p:spTgt spid="22532"/>
                                        </p:tgtEl>
                                        <p:attrNameLst>
                                          <p:attrName>ppt_w</p:attrName>
                                        </p:attrNameLst>
                                      </p:cBhvr>
                                      <p:tavLst>
                                        <p:tav tm="0">
                                          <p:val>
                                            <p:fltVal val="0"/>
                                          </p:val>
                                        </p:tav>
                                        <p:tav tm="100000">
                                          <p:val>
                                            <p:strVal val="#ppt_w"/>
                                          </p:val>
                                        </p:tav>
                                      </p:tavLst>
                                    </p:anim>
                                    <p:anim calcmode="lin" valueType="num">
                                      <p:cBhvr>
                                        <p:cTn id="11" dur="5000" fill="hold"/>
                                        <p:tgtEl>
                                          <p:spTgt spid="22532"/>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22532"/>
                                        </p:tgtEl>
                                        <p:attrNameLst>
                                          <p:attrName>style.visibility</p:attrName>
                                        </p:attrNameLst>
                                      </p:cBhvr>
                                      <p:to>
                                        <p:strVal val="visible"/>
                                      </p:to>
                                    </p:set>
                                    <p:anim calcmode="lin" valueType="num">
                                      <p:cBhvr>
                                        <p:cTn id="14" dur="3000" fill="hold"/>
                                        <p:tgtEl>
                                          <p:spTgt spid="22532"/>
                                        </p:tgtEl>
                                        <p:attrNameLst>
                                          <p:attrName>ppt_w</p:attrName>
                                        </p:attrNameLst>
                                      </p:cBhvr>
                                      <p:tavLst>
                                        <p:tav tm="0">
                                          <p:val>
                                            <p:fltVal val="0"/>
                                          </p:val>
                                        </p:tav>
                                        <p:tav tm="100000">
                                          <p:val>
                                            <p:strVal val="#ppt_w"/>
                                          </p:val>
                                        </p:tav>
                                      </p:tavLst>
                                    </p:anim>
                                    <p:anim calcmode="lin" valueType="num">
                                      <p:cBhvr>
                                        <p:cTn id="15" dur="3000" fill="hold"/>
                                        <p:tgtEl>
                                          <p:spTgt spid="22532"/>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22532"/>
                                        </p:tgtEl>
                                        <p:attrNameLst>
                                          <p:attrName>style.visibility</p:attrName>
                                        </p:attrNameLst>
                                      </p:cBhvr>
                                      <p:to>
                                        <p:strVal val="visible"/>
                                      </p:to>
                                    </p:set>
                                    <p:animEffect transition="in" filter="circle(out)">
                                      <p:cBhvr>
                                        <p:cTn id="18" dur="4000"/>
                                        <p:tgtEl>
                                          <p:spTgt spid="22532"/>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F 0">
            <a:extLst>
              <a:ext uri="{FF2B5EF4-FFF2-40B4-BE49-F238E27FC236}">
                <a16:creationId xmlns:a16="http://schemas.microsoft.com/office/drawing/2014/main" id="{17D9928C-C3AF-4E48-9BD8-160CBA234A58}"/>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5" name="F 1a">
            <a:extLst>
              <a:ext uri="{FF2B5EF4-FFF2-40B4-BE49-F238E27FC236}">
                <a16:creationId xmlns:a16="http://schemas.microsoft.com/office/drawing/2014/main" id="{AA64334D-3C0B-4C3F-937E-6838B325D914}"/>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6" name="F 1b">
            <a:extLst>
              <a:ext uri="{FF2B5EF4-FFF2-40B4-BE49-F238E27FC236}">
                <a16:creationId xmlns:a16="http://schemas.microsoft.com/office/drawing/2014/main" id="{76D80E4D-9BFC-44A8-828E-0469A7491D58}"/>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7" name="Rám">
            <a:extLst>
              <a:ext uri="{FF2B5EF4-FFF2-40B4-BE49-F238E27FC236}">
                <a16:creationId xmlns:a16="http://schemas.microsoft.com/office/drawing/2014/main" id="{D3885F65-8799-42FE-8B07-E4D0DD4DCD5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E650ED6F-C000-4B2C-98AA-487A726DAA4E}"/>
              </a:ext>
            </a:extLst>
          </p:cNvPr>
          <p:cNvSpPr txBox="1">
            <a:spLocks noChangeArrowheads="1"/>
          </p:cNvSpPr>
          <p:nvPr/>
        </p:nvSpPr>
        <p:spPr bwMode="auto">
          <a:xfrm>
            <a:off x="468000" y="5220000"/>
            <a:ext cx="1295547"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ITALY (Tuscany)</a:t>
            </a:r>
            <a:endParaRPr lang="en-US" altLang="sk-SK">
              <a:solidFill>
                <a:schemeClr val="tx1"/>
              </a:solidFill>
            </a:endParaRPr>
          </a:p>
        </p:txBody>
      </p:sp>
      <p:pic>
        <p:nvPicPr>
          <p:cNvPr id="9" name="Logo">
            <a:extLst>
              <a:ext uri="{FF2B5EF4-FFF2-40B4-BE49-F238E27FC236}">
                <a16:creationId xmlns:a16="http://schemas.microsoft.com/office/drawing/2014/main" id="{8DCBC337-327B-4C5F-942A-05A7577F54ED}"/>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23555"/>
                                        </p:tgtEl>
                                        <p:attrNameLst>
                                          <p:attrName>style.visibility</p:attrName>
                                        </p:attrNameLst>
                                      </p:cBhvr>
                                      <p:to>
                                        <p:strVal val="visible"/>
                                      </p:to>
                                    </p:set>
                                    <p:animEffect transition="in" filter="barn(inHorizontal)">
                                      <p:cBhvr>
                                        <p:cTn id="7" dur="5000"/>
                                        <p:tgtEl>
                                          <p:spTgt spid="23555"/>
                                        </p:tgtEl>
                                      </p:cBhvr>
                                    </p:animEffect>
                                  </p:childTnLst>
                                </p:cTn>
                              </p:par>
                              <p:par>
                                <p:cTn id="8" presetID="23" presetClass="entr" presetSubtype="16" fill="hold" nodeType="withEffect">
                                  <p:stCondLst>
                                    <p:cond delay="0"/>
                                  </p:stCondLst>
                                  <p:childTnLst>
                                    <p:set>
                                      <p:cBhvr>
                                        <p:cTn id="9" dur="1" fill="hold">
                                          <p:stCondLst>
                                            <p:cond delay="0"/>
                                          </p:stCondLst>
                                        </p:cTn>
                                        <p:tgtEl>
                                          <p:spTgt spid="23556"/>
                                        </p:tgtEl>
                                        <p:attrNameLst>
                                          <p:attrName>style.visibility</p:attrName>
                                        </p:attrNameLst>
                                      </p:cBhvr>
                                      <p:to>
                                        <p:strVal val="visible"/>
                                      </p:to>
                                    </p:set>
                                    <p:anim calcmode="lin" valueType="num">
                                      <p:cBhvr>
                                        <p:cTn id="10" dur="5000" fill="hold"/>
                                        <p:tgtEl>
                                          <p:spTgt spid="23556"/>
                                        </p:tgtEl>
                                        <p:attrNameLst>
                                          <p:attrName>ppt_w</p:attrName>
                                        </p:attrNameLst>
                                      </p:cBhvr>
                                      <p:tavLst>
                                        <p:tav tm="0">
                                          <p:val>
                                            <p:fltVal val="0"/>
                                          </p:val>
                                        </p:tav>
                                        <p:tav tm="100000">
                                          <p:val>
                                            <p:strVal val="#ppt_w"/>
                                          </p:val>
                                        </p:tav>
                                      </p:tavLst>
                                    </p:anim>
                                    <p:anim calcmode="lin" valueType="num">
                                      <p:cBhvr>
                                        <p:cTn id="11" dur="5000" fill="hold"/>
                                        <p:tgtEl>
                                          <p:spTgt spid="23556"/>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23556"/>
                                        </p:tgtEl>
                                        <p:attrNameLst>
                                          <p:attrName>style.visibility</p:attrName>
                                        </p:attrNameLst>
                                      </p:cBhvr>
                                      <p:to>
                                        <p:strVal val="visible"/>
                                      </p:to>
                                    </p:set>
                                    <p:anim calcmode="lin" valueType="num">
                                      <p:cBhvr>
                                        <p:cTn id="14" dur="3000" fill="hold"/>
                                        <p:tgtEl>
                                          <p:spTgt spid="23556"/>
                                        </p:tgtEl>
                                        <p:attrNameLst>
                                          <p:attrName>ppt_w</p:attrName>
                                        </p:attrNameLst>
                                      </p:cBhvr>
                                      <p:tavLst>
                                        <p:tav tm="0">
                                          <p:val>
                                            <p:fltVal val="0"/>
                                          </p:val>
                                        </p:tav>
                                        <p:tav tm="100000">
                                          <p:val>
                                            <p:strVal val="#ppt_w"/>
                                          </p:val>
                                        </p:tav>
                                      </p:tavLst>
                                    </p:anim>
                                    <p:anim calcmode="lin" valueType="num">
                                      <p:cBhvr>
                                        <p:cTn id="15" dur="3000" fill="hold"/>
                                        <p:tgtEl>
                                          <p:spTgt spid="23556"/>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23556"/>
                                        </p:tgtEl>
                                        <p:attrNameLst>
                                          <p:attrName>style.visibility</p:attrName>
                                        </p:attrNameLst>
                                      </p:cBhvr>
                                      <p:to>
                                        <p:strVal val="visible"/>
                                      </p:to>
                                    </p:set>
                                    <p:animEffect transition="in" filter="circle(out)">
                                      <p:cBhvr>
                                        <p:cTn id="18" dur="4000"/>
                                        <p:tgtEl>
                                          <p:spTgt spid="23556"/>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F 0">
            <a:extLst>
              <a:ext uri="{FF2B5EF4-FFF2-40B4-BE49-F238E27FC236}">
                <a16:creationId xmlns:a16="http://schemas.microsoft.com/office/drawing/2014/main" id="{FB8DEE85-92F3-4776-B40F-980CD2EC47CB}"/>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60000" cy="571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79" name="F 1a">
            <a:extLst>
              <a:ext uri="{FF2B5EF4-FFF2-40B4-BE49-F238E27FC236}">
                <a16:creationId xmlns:a16="http://schemas.microsoft.com/office/drawing/2014/main" id="{E74AFCE7-E1DA-48BE-9982-05B5B7FD50E6}"/>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0" name="F 1b">
            <a:extLst>
              <a:ext uri="{FF2B5EF4-FFF2-40B4-BE49-F238E27FC236}">
                <a16:creationId xmlns:a16="http://schemas.microsoft.com/office/drawing/2014/main" id="{5B87DC69-9944-47C1-BBCE-8117AE13CD4A}"/>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1" name="Rám">
            <a:extLst>
              <a:ext uri="{FF2B5EF4-FFF2-40B4-BE49-F238E27FC236}">
                <a16:creationId xmlns:a16="http://schemas.microsoft.com/office/drawing/2014/main" id="{311B5D0D-206F-4195-8C71-61FB44D7DEB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45728ECC-57BB-47FB-B098-3F4D8D77CD12}"/>
              </a:ext>
            </a:extLst>
          </p:cNvPr>
          <p:cNvSpPr txBox="1">
            <a:spLocks noChangeArrowheads="1"/>
          </p:cNvSpPr>
          <p:nvPr/>
        </p:nvSpPr>
        <p:spPr bwMode="auto">
          <a:xfrm>
            <a:off x="468000" y="5220000"/>
            <a:ext cx="2571538"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FRANCE (lavender fields, Provence)</a:t>
            </a:r>
            <a:endParaRPr lang="en-US" altLang="sk-SK">
              <a:solidFill>
                <a:schemeClr val="tx1"/>
              </a:solidFill>
            </a:endParaRPr>
          </a:p>
        </p:txBody>
      </p:sp>
      <p:pic>
        <p:nvPicPr>
          <p:cNvPr id="9" name="Logo">
            <a:extLst>
              <a:ext uri="{FF2B5EF4-FFF2-40B4-BE49-F238E27FC236}">
                <a16:creationId xmlns:a16="http://schemas.microsoft.com/office/drawing/2014/main" id="{455E7771-0E68-4C02-82FC-7558FF2B876C}"/>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24579"/>
                                        </p:tgtEl>
                                        <p:attrNameLst>
                                          <p:attrName>style.visibility</p:attrName>
                                        </p:attrNameLst>
                                      </p:cBhvr>
                                      <p:to>
                                        <p:strVal val="visible"/>
                                      </p:to>
                                    </p:set>
                                    <p:animEffect transition="in" filter="barn(inHorizontal)">
                                      <p:cBhvr>
                                        <p:cTn id="7" dur="5000"/>
                                        <p:tgtEl>
                                          <p:spTgt spid="24579"/>
                                        </p:tgtEl>
                                      </p:cBhvr>
                                    </p:animEffect>
                                  </p:childTnLst>
                                </p:cTn>
                              </p:par>
                              <p:par>
                                <p:cTn id="8" presetID="23" presetClass="entr" presetSubtype="16" fill="hold" nodeType="withEffect">
                                  <p:stCondLst>
                                    <p:cond delay="0"/>
                                  </p:stCondLst>
                                  <p:childTnLst>
                                    <p:set>
                                      <p:cBhvr>
                                        <p:cTn id="9" dur="1" fill="hold">
                                          <p:stCondLst>
                                            <p:cond delay="0"/>
                                          </p:stCondLst>
                                        </p:cTn>
                                        <p:tgtEl>
                                          <p:spTgt spid="24580"/>
                                        </p:tgtEl>
                                        <p:attrNameLst>
                                          <p:attrName>style.visibility</p:attrName>
                                        </p:attrNameLst>
                                      </p:cBhvr>
                                      <p:to>
                                        <p:strVal val="visible"/>
                                      </p:to>
                                    </p:set>
                                    <p:anim calcmode="lin" valueType="num">
                                      <p:cBhvr>
                                        <p:cTn id="10" dur="5000" fill="hold"/>
                                        <p:tgtEl>
                                          <p:spTgt spid="24580"/>
                                        </p:tgtEl>
                                        <p:attrNameLst>
                                          <p:attrName>ppt_w</p:attrName>
                                        </p:attrNameLst>
                                      </p:cBhvr>
                                      <p:tavLst>
                                        <p:tav tm="0">
                                          <p:val>
                                            <p:fltVal val="0"/>
                                          </p:val>
                                        </p:tav>
                                        <p:tav tm="100000">
                                          <p:val>
                                            <p:strVal val="#ppt_w"/>
                                          </p:val>
                                        </p:tav>
                                      </p:tavLst>
                                    </p:anim>
                                    <p:anim calcmode="lin" valueType="num">
                                      <p:cBhvr>
                                        <p:cTn id="11" dur="5000" fill="hold"/>
                                        <p:tgtEl>
                                          <p:spTgt spid="24580"/>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24580"/>
                                        </p:tgtEl>
                                        <p:attrNameLst>
                                          <p:attrName>style.visibility</p:attrName>
                                        </p:attrNameLst>
                                      </p:cBhvr>
                                      <p:to>
                                        <p:strVal val="visible"/>
                                      </p:to>
                                    </p:set>
                                    <p:anim calcmode="lin" valueType="num">
                                      <p:cBhvr>
                                        <p:cTn id="14" dur="3000" fill="hold"/>
                                        <p:tgtEl>
                                          <p:spTgt spid="24580"/>
                                        </p:tgtEl>
                                        <p:attrNameLst>
                                          <p:attrName>ppt_w</p:attrName>
                                        </p:attrNameLst>
                                      </p:cBhvr>
                                      <p:tavLst>
                                        <p:tav tm="0">
                                          <p:val>
                                            <p:fltVal val="0"/>
                                          </p:val>
                                        </p:tav>
                                        <p:tav tm="100000">
                                          <p:val>
                                            <p:strVal val="#ppt_w"/>
                                          </p:val>
                                        </p:tav>
                                      </p:tavLst>
                                    </p:anim>
                                    <p:anim calcmode="lin" valueType="num">
                                      <p:cBhvr>
                                        <p:cTn id="15" dur="3000" fill="hold"/>
                                        <p:tgtEl>
                                          <p:spTgt spid="24580"/>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24580"/>
                                        </p:tgtEl>
                                        <p:attrNameLst>
                                          <p:attrName>style.visibility</p:attrName>
                                        </p:attrNameLst>
                                      </p:cBhvr>
                                      <p:to>
                                        <p:strVal val="visible"/>
                                      </p:to>
                                    </p:set>
                                    <p:animEffect transition="in" filter="circle(out)">
                                      <p:cBhvr>
                                        <p:cTn id="18" dur="4000"/>
                                        <p:tgtEl>
                                          <p:spTgt spid="24580"/>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F 0">
            <a:extLst>
              <a:ext uri="{FF2B5EF4-FFF2-40B4-BE49-F238E27FC236}">
                <a16:creationId xmlns:a16="http://schemas.microsoft.com/office/drawing/2014/main" id="{EE131AAE-5395-48B2-A278-96E54C9275CC}"/>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3" name="F 1a">
            <a:extLst>
              <a:ext uri="{FF2B5EF4-FFF2-40B4-BE49-F238E27FC236}">
                <a16:creationId xmlns:a16="http://schemas.microsoft.com/office/drawing/2014/main" id="{17AB5841-7911-4FA8-BCA9-CF05EEAE14C7}"/>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4" name="F 1b">
            <a:extLst>
              <a:ext uri="{FF2B5EF4-FFF2-40B4-BE49-F238E27FC236}">
                <a16:creationId xmlns:a16="http://schemas.microsoft.com/office/drawing/2014/main" id="{5468F185-918D-4E94-BB57-C8AF8B26BEFD}"/>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5" name="Rám">
            <a:extLst>
              <a:ext uri="{FF2B5EF4-FFF2-40B4-BE49-F238E27FC236}">
                <a16:creationId xmlns:a16="http://schemas.microsoft.com/office/drawing/2014/main" id="{F39EDF48-3FCE-46E4-B447-A7DD5A867CC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AFCBDFC8-37DF-41BB-AAAF-70951C136DCC}"/>
              </a:ext>
            </a:extLst>
          </p:cNvPr>
          <p:cNvSpPr txBox="1">
            <a:spLocks noChangeArrowheads="1"/>
          </p:cNvSpPr>
          <p:nvPr/>
        </p:nvSpPr>
        <p:spPr bwMode="auto">
          <a:xfrm>
            <a:off x="468000" y="5220000"/>
            <a:ext cx="2129109"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ICELAND (</a:t>
            </a:r>
            <a:r>
              <a:rPr lang="sk-SK" altLang="sk-SK">
                <a:solidFill>
                  <a:srgbClr val="000000"/>
                </a:solidFill>
              </a:rPr>
              <a:t>Landmannalaugar)</a:t>
            </a:r>
            <a:endParaRPr lang="en-US" altLang="sk-SK">
              <a:solidFill>
                <a:schemeClr val="tx1"/>
              </a:solidFill>
            </a:endParaRPr>
          </a:p>
        </p:txBody>
      </p:sp>
      <p:pic>
        <p:nvPicPr>
          <p:cNvPr id="9" name="Logo">
            <a:extLst>
              <a:ext uri="{FF2B5EF4-FFF2-40B4-BE49-F238E27FC236}">
                <a16:creationId xmlns:a16="http://schemas.microsoft.com/office/drawing/2014/main" id="{DA53132F-6711-44FD-B4C7-6D10F1CB2F5F}"/>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25603"/>
                                        </p:tgtEl>
                                        <p:attrNameLst>
                                          <p:attrName>style.visibility</p:attrName>
                                        </p:attrNameLst>
                                      </p:cBhvr>
                                      <p:to>
                                        <p:strVal val="visible"/>
                                      </p:to>
                                    </p:set>
                                    <p:animEffect transition="in" filter="barn(inHorizontal)">
                                      <p:cBhvr>
                                        <p:cTn id="7" dur="5000"/>
                                        <p:tgtEl>
                                          <p:spTgt spid="25603"/>
                                        </p:tgtEl>
                                      </p:cBhvr>
                                    </p:animEffect>
                                  </p:childTnLst>
                                </p:cTn>
                              </p:par>
                              <p:par>
                                <p:cTn id="8" presetID="23" presetClass="entr" presetSubtype="16" fill="hold" nodeType="withEffect">
                                  <p:stCondLst>
                                    <p:cond delay="0"/>
                                  </p:stCondLst>
                                  <p:childTnLst>
                                    <p:set>
                                      <p:cBhvr>
                                        <p:cTn id="9" dur="1" fill="hold">
                                          <p:stCondLst>
                                            <p:cond delay="0"/>
                                          </p:stCondLst>
                                        </p:cTn>
                                        <p:tgtEl>
                                          <p:spTgt spid="25604"/>
                                        </p:tgtEl>
                                        <p:attrNameLst>
                                          <p:attrName>style.visibility</p:attrName>
                                        </p:attrNameLst>
                                      </p:cBhvr>
                                      <p:to>
                                        <p:strVal val="visible"/>
                                      </p:to>
                                    </p:set>
                                    <p:anim calcmode="lin" valueType="num">
                                      <p:cBhvr>
                                        <p:cTn id="10" dur="5000" fill="hold"/>
                                        <p:tgtEl>
                                          <p:spTgt spid="25604"/>
                                        </p:tgtEl>
                                        <p:attrNameLst>
                                          <p:attrName>ppt_w</p:attrName>
                                        </p:attrNameLst>
                                      </p:cBhvr>
                                      <p:tavLst>
                                        <p:tav tm="0">
                                          <p:val>
                                            <p:fltVal val="0"/>
                                          </p:val>
                                        </p:tav>
                                        <p:tav tm="100000">
                                          <p:val>
                                            <p:strVal val="#ppt_w"/>
                                          </p:val>
                                        </p:tav>
                                      </p:tavLst>
                                    </p:anim>
                                    <p:anim calcmode="lin" valueType="num">
                                      <p:cBhvr>
                                        <p:cTn id="11" dur="5000" fill="hold"/>
                                        <p:tgtEl>
                                          <p:spTgt spid="25604"/>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25604"/>
                                        </p:tgtEl>
                                        <p:attrNameLst>
                                          <p:attrName>style.visibility</p:attrName>
                                        </p:attrNameLst>
                                      </p:cBhvr>
                                      <p:to>
                                        <p:strVal val="visible"/>
                                      </p:to>
                                    </p:set>
                                    <p:anim calcmode="lin" valueType="num">
                                      <p:cBhvr>
                                        <p:cTn id="14" dur="3000" fill="hold"/>
                                        <p:tgtEl>
                                          <p:spTgt spid="25604"/>
                                        </p:tgtEl>
                                        <p:attrNameLst>
                                          <p:attrName>ppt_w</p:attrName>
                                        </p:attrNameLst>
                                      </p:cBhvr>
                                      <p:tavLst>
                                        <p:tav tm="0">
                                          <p:val>
                                            <p:fltVal val="0"/>
                                          </p:val>
                                        </p:tav>
                                        <p:tav tm="100000">
                                          <p:val>
                                            <p:strVal val="#ppt_w"/>
                                          </p:val>
                                        </p:tav>
                                      </p:tavLst>
                                    </p:anim>
                                    <p:anim calcmode="lin" valueType="num">
                                      <p:cBhvr>
                                        <p:cTn id="15" dur="3000" fill="hold"/>
                                        <p:tgtEl>
                                          <p:spTgt spid="25604"/>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25604"/>
                                        </p:tgtEl>
                                        <p:attrNameLst>
                                          <p:attrName>style.visibility</p:attrName>
                                        </p:attrNameLst>
                                      </p:cBhvr>
                                      <p:to>
                                        <p:strVal val="visible"/>
                                      </p:to>
                                    </p:set>
                                    <p:animEffect transition="in" filter="circle(out)">
                                      <p:cBhvr>
                                        <p:cTn id="18" dur="4000"/>
                                        <p:tgtEl>
                                          <p:spTgt spid="25604"/>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F 0">
            <a:extLst>
              <a:ext uri="{FF2B5EF4-FFF2-40B4-BE49-F238E27FC236}">
                <a16:creationId xmlns:a16="http://schemas.microsoft.com/office/drawing/2014/main" id="{EDD027E1-9B4C-477F-982A-0B20FE23EE8B}"/>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60000" cy="571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7" name="F 1a">
            <a:extLst>
              <a:ext uri="{FF2B5EF4-FFF2-40B4-BE49-F238E27FC236}">
                <a16:creationId xmlns:a16="http://schemas.microsoft.com/office/drawing/2014/main" id="{6478F9D5-82A0-4732-9D15-69332308FEF5}"/>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8" name="F 1b">
            <a:extLst>
              <a:ext uri="{FF2B5EF4-FFF2-40B4-BE49-F238E27FC236}">
                <a16:creationId xmlns:a16="http://schemas.microsoft.com/office/drawing/2014/main" id="{A46FAA92-BF46-4C24-8453-201EE3A80B5C}"/>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9" name="Rám">
            <a:extLst>
              <a:ext uri="{FF2B5EF4-FFF2-40B4-BE49-F238E27FC236}">
                <a16:creationId xmlns:a16="http://schemas.microsoft.com/office/drawing/2014/main" id="{B687A1BB-0F3F-486D-B154-6124000CAA8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AAF8862A-1B29-455F-98BF-4EC34CE01008}"/>
              </a:ext>
            </a:extLst>
          </p:cNvPr>
          <p:cNvSpPr txBox="1">
            <a:spLocks noChangeArrowheads="1"/>
          </p:cNvSpPr>
          <p:nvPr/>
        </p:nvSpPr>
        <p:spPr bwMode="auto">
          <a:xfrm>
            <a:off x="468000" y="5220000"/>
            <a:ext cx="1508746"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NORWAY (Lofoten)</a:t>
            </a:r>
            <a:endParaRPr lang="en-US" altLang="sk-SK">
              <a:solidFill>
                <a:schemeClr val="tx1"/>
              </a:solidFill>
            </a:endParaRPr>
          </a:p>
        </p:txBody>
      </p:sp>
      <p:pic>
        <p:nvPicPr>
          <p:cNvPr id="9" name="Logo">
            <a:extLst>
              <a:ext uri="{FF2B5EF4-FFF2-40B4-BE49-F238E27FC236}">
                <a16:creationId xmlns:a16="http://schemas.microsoft.com/office/drawing/2014/main" id="{349A802D-82C2-43D6-9234-E16B2BEF7DA4}"/>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26627"/>
                                        </p:tgtEl>
                                        <p:attrNameLst>
                                          <p:attrName>style.visibility</p:attrName>
                                        </p:attrNameLst>
                                      </p:cBhvr>
                                      <p:to>
                                        <p:strVal val="visible"/>
                                      </p:to>
                                    </p:set>
                                    <p:animEffect transition="in" filter="barn(inHorizontal)">
                                      <p:cBhvr>
                                        <p:cTn id="7" dur="5000"/>
                                        <p:tgtEl>
                                          <p:spTgt spid="26627"/>
                                        </p:tgtEl>
                                      </p:cBhvr>
                                    </p:animEffect>
                                  </p:childTnLst>
                                </p:cTn>
                              </p:par>
                              <p:par>
                                <p:cTn id="8" presetID="23" presetClass="entr" presetSubtype="16" fill="hold" nodeType="withEffect">
                                  <p:stCondLst>
                                    <p:cond delay="0"/>
                                  </p:stCondLst>
                                  <p:childTnLst>
                                    <p:set>
                                      <p:cBhvr>
                                        <p:cTn id="9" dur="1" fill="hold">
                                          <p:stCondLst>
                                            <p:cond delay="0"/>
                                          </p:stCondLst>
                                        </p:cTn>
                                        <p:tgtEl>
                                          <p:spTgt spid="26628"/>
                                        </p:tgtEl>
                                        <p:attrNameLst>
                                          <p:attrName>style.visibility</p:attrName>
                                        </p:attrNameLst>
                                      </p:cBhvr>
                                      <p:to>
                                        <p:strVal val="visible"/>
                                      </p:to>
                                    </p:set>
                                    <p:anim calcmode="lin" valueType="num">
                                      <p:cBhvr>
                                        <p:cTn id="10" dur="5000" fill="hold"/>
                                        <p:tgtEl>
                                          <p:spTgt spid="26628"/>
                                        </p:tgtEl>
                                        <p:attrNameLst>
                                          <p:attrName>ppt_w</p:attrName>
                                        </p:attrNameLst>
                                      </p:cBhvr>
                                      <p:tavLst>
                                        <p:tav tm="0">
                                          <p:val>
                                            <p:fltVal val="0"/>
                                          </p:val>
                                        </p:tav>
                                        <p:tav tm="100000">
                                          <p:val>
                                            <p:strVal val="#ppt_w"/>
                                          </p:val>
                                        </p:tav>
                                      </p:tavLst>
                                    </p:anim>
                                    <p:anim calcmode="lin" valueType="num">
                                      <p:cBhvr>
                                        <p:cTn id="11" dur="5000" fill="hold"/>
                                        <p:tgtEl>
                                          <p:spTgt spid="26628"/>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26628"/>
                                        </p:tgtEl>
                                        <p:attrNameLst>
                                          <p:attrName>style.visibility</p:attrName>
                                        </p:attrNameLst>
                                      </p:cBhvr>
                                      <p:to>
                                        <p:strVal val="visible"/>
                                      </p:to>
                                    </p:set>
                                    <p:anim calcmode="lin" valueType="num">
                                      <p:cBhvr>
                                        <p:cTn id="14" dur="3000" fill="hold"/>
                                        <p:tgtEl>
                                          <p:spTgt spid="26628"/>
                                        </p:tgtEl>
                                        <p:attrNameLst>
                                          <p:attrName>ppt_w</p:attrName>
                                        </p:attrNameLst>
                                      </p:cBhvr>
                                      <p:tavLst>
                                        <p:tav tm="0">
                                          <p:val>
                                            <p:fltVal val="0"/>
                                          </p:val>
                                        </p:tav>
                                        <p:tav tm="100000">
                                          <p:val>
                                            <p:strVal val="#ppt_w"/>
                                          </p:val>
                                        </p:tav>
                                      </p:tavLst>
                                    </p:anim>
                                    <p:anim calcmode="lin" valueType="num">
                                      <p:cBhvr>
                                        <p:cTn id="15" dur="3000" fill="hold"/>
                                        <p:tgtEl>
                                          <p:spTgt spid="26628"/>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26628"/>
                                        </p:tgtEl>
                                        <p:attrNameLst>
                                          <p:attrName>style.visibility</p:attrName>
                                        </p:attrNameLst>
                                      </p:cBhvr>
                                      <p:to>
                                        <p:strVal val="visible"/>
                                      </p:to>
                                    </p:set>
                                    <p:animEffect transition="in" filter="circle(out)">
                                      <p:cBhvr>
                                        <p:cTn id="18" dur="4000"/>
                                        <p:tgtEl>
                                          <p:spTgt spid="26628"/>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F 0">
            <a:extLst>
              <a:ext uri="{FF2B5EF4-FFF2-40B4-BE49-F238E27FC236}">
                <a16:creationId xmlns:a16="http://schemas.microsoft.com/office/drawing/2014/main" id="{D8D2C06B-CF1E-4054-A39F-3152DF215511}"/>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1" name="F 1a">
            <a:extLst>
              <a:ext uri="{FF2B5EF4-FFF2-40B4-BE49-F238E27FC236}">
                <a16:creationId xmlns:a16="http://schemas.microsoft.com/office/drawing/2014/main" id="{6265E000-083E-46AE-8EC2-B4B2934CD3A6}"/>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2" name="F 1b">
            <a:extLst>
              <a:ext uri="{FF2B5EF4-FFF2-40B4-BE49-F238E27FC236}">
                <a16:creationId xmlns:a16="http://schemas.microsoft.com/office/drawing/2014/main" id="{FF57E757-34C1-4D73-854A-18B44CDA0BFF}"/>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3" name="Rám">
            <a:extLst>
              <a:ext uri="{FF2B5EF4-FFF2-40B4-BE49-F238E27FC236}">
                <a16:creationId xmlns:a16="http://schemas.microsoft.com/office/drawing/2014/main" id="{6C641D21-1DEA-4D7F-A1BB-842F35FFA88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6D218124-1FC4-400E-8E6E-6E143786DE58}"/>
              </a:ext>
            </a:extLst>
          </p:cNvPr>
          <p:cNvSpPr txBox="1">
            <a:spLocks noChangeArrowheads="1"/>
          </p:cNvSpPr>
          <p:nvPr/>
        </p:nvSpPr>
        <p:spPr bwMode="auto">
          <a:xfrm>
            <a:off x="468000" y="5220000"/>
            <a:ext cx="2432076"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NORWAY (Trolltunga, Hordaland)</a:t>
            </a:r>
            <a:endParaRPr lang="en-US" altLang="sk-SK">
              <a:solidFill>
                <a:schemeClr val="tx1"/>
              </a:solidFill>
            </a:endParaRPr>
          </a:p>
        </p:txBody>
      </p:sp>
      <p:pic>
        <p:nvPicPr>
          <p:cNvPr id="9" name="Logo">
            <a:extLst>
              <a:ext uri="{FF2B5EF4-FFF2-40B4-BE49-F238E27FC236}">
                <a16:creationId xmlns:a16="http://schemas.microsoft.com/office/drawing/2014/main" id="{33FE18B2-6285-4051-B06E-929EF10ED41C}"/>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27651"/>
                                        </p:tgtEl>
                                        <p:attrNameLst>
                                          <p:attrName>style.visibility</p:attrName>
                                        </p:attrNameLst>
                                      </p:cBhvr>
                                      <p:to>
                                        <p:strVal val="visible"/>
                                      </p:to>
                                    </p:set>
                                    <p:animEffect transition="in" filter="barn(inHorizontal)">
                                      <p:cBhvr>
                                        <p:cTn id="7" dur="5000"/>
                                        <p:tgtEl>
                                          <p:spTgt spid="27651"/>
                                        </p:tgtEl>
                                      </p:cBhvr>
                                    </p:animEffect>
                                  </p:childTnLst>
                                </p:cTn>
                              </p:par>
                              <p:par>
                                <p:cTn id="8" presetID="23" presetClass="entr" presetSubtype="16" fill="hold" nodeType="withEffect">
                                  <p:stCondLst>
                                    <p:cond delay="0"/>
                                  </p:stCondLst>
                                  <p:childTnLst>
                                    <p:set>
                                      <p:cBhvr>
                                        <p:cTn id="9" dur="1" fill="hold">
                                          <p:stCondLst>
                                            <p:cond delay="0"/>
                                          </p:stCondLst>
                                        </p:cTn>
                                        <p:tgtEl>
                                          <p:spTgt spid="27652"/>
                                        </p:tgtEl>
                                        <p:attrNameLst>
                                          <p:attrName>style.visibility</p:attrName>
                                        </p:attrNameLst>
                                      </p:cBhvr>
                                      <p:to>
                                        <p:strVal val="visible"/>
                                      </p:to>
                                    </p:set>
                                    <p:anim calcmode="lin" valueType="num">
                                      <p:cBhvr>
                                        <p:cTn id="10" dur="5000" fill="hold"/>
                                        <p:tgtEl>
                                          <p:spTgt spid="27652"/>
                                        </p:tgtEl>
                                        <p:attrNameLst>
                                          <p:attrName>ppt_w</p:attrName>
                                        </p:attrNameLst>
                                      </p:cBhvr>
                                      <p:tavLst>
                                        <p:tav tm="0">
                                          <p:val>
                                            <p:fltVal val="0"/>
                                          </p:val>
                                        </p:tav>
                                        <p:tav tm="100000">
                                          <p:val>
                                            <p:strVal val="#ppt_w"/>
                                          </p:val>
                                        </p:tav>
                                      </p:tavLst>
                                    </p:anim>
                                    <p:anim calcmode="lin" valueType="num">
                                      <p:cBhvr>
                                        <p:cTn id="11" dur="5000" fill="hold"/>
                                        <p:tgtEl>
                                          <p:spTgt spid="27652"/>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27652"/>
                                        </p:tgtEl>
                                        <p:attrNameLst>
                                          <p:attrName>style.visibility</p:attrName>
                                        </p:attrNameLst>
                                      </p:cBhvr>
                                      <p:to>
                                        <p:strVal val="visible"/>
                                      </p:to>
                                    </p:set>
                                    <p:anim calcmode="lin" valueType="num">
                                      <p:cBhvr>
                                        <p:cTn id="14" dur="3000" fill="hold"/>
                                        <p:tgtEl>
                                          <p:spTgt spid="27652"/>
                                        </p:tgtEl>
                                        <p:attrNameLst>
                                          <p:attrName>ppt_w</p:attrName>
                                        </p:attrNameLst>
                                      </p:cBhvr>
                                      <p:tavLst>
                                        <p:tav tm="0">
                                          <p:val>
                                            <p:fltVal val="0"/>
                                          </p:val>
                                        </p:tav>
                                        <p:tav tm="100000">
                                          <p:val>
                                            <p:strVal val="#ppt_w"/>
                                          </p:val>
                                        </p:tav>
                                      </p:tavLst>
                                    </p:anim>
                                    <p:anim calcmode="lin" valueType="num">
                                      <p:cBhvr>
                                        <p:cTn id="15" dur="3000" fill="hold"/>
                                        <p:tgtEl>
                                          <p:spTgt spid="27652"/>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27652"/>
                                        </p:tgtEl>
                                        <p:attrNameLst>
                                          <p:attrName>style.visibility</p:attrName>
                                        </p:attrNameLst>
                                      </p:cBhvr>
                                      <p:to>
                                        <p:strVal val="visible"/>
                                      </p:to>
                                    </p:set>
                                    <p:animEffect transition="in" filter="circle(out)">
                                      <p:cBhvr>
                                        <p:cTn id="18" dur="4000"/>
                                        <p:tgtEl>
                                          <p:spTgt spid="27652"/>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F 0">
            <a:extLst>
              <a:ext uri="{FF2B5EF4-FFF2-40B4-BE49-F238E27FC236}">
                <a16:creationId xmlns:a16="http://schemas.microsoft.com/office/drawing/2014/main" id="{75661281-79F7-4272-9AA3-7B28D0DFE606}"/>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60000" cy="571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5" name="F 1a">
            <a:extLst>
              <a:ext uri="{FF2B5EF4-FFF2-40B4-BE49-F238E27FC236}">
                <a16:creationId xmlns:a16="http://schemas.microsoft.com/office/drawing/2014/main" id="{B94373FC-1FDD-4469-8642-76A423D46182}"/>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6" name="F 1b">
            <a:extLst>
              <a:ext uri="{FF2B5EF4-FFF2-40B4-BE49-F238E27FC236}">
                <a16:creationId xmlns:a16="http://schemas.microsoft.com/office/drawing/2014/main" id="{069ED3E1-40A5-43B1-B02A-127C925D8D1A}"/>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7" name="Rám">
            <a:extLst>
              <a:ext uri="{FF2B5EF4-FFF2-40B4-BE49-F238E27FC236}">
                <a16:creationId xmlns:a16="http://schemas.microsoft.com/office/drawing/2014/main" id="{5E51464E-F3B1-455A-A00D-9D8DF86E623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129C4AF6-DB1F-4617-8453-3636D1C17F4E}"/>
              </a:ext>
            </a:extLst>
          </p:cNvPr>
          <p:cNvSpPr txBox="1">
            <a:spLocks noChangeArrowheads="1"/>
          </p:cNvSpPr>
          <p:nvPr/>
        </p:nvSpPr>
        <p:spPr bwMode="auto">
          <a:xfrm>
            <a:off x="468000" y="5220000"/>
            <a:ext cx="2653290"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NORWAY (The Atlantic Ocean Road)</a:t>
            </a:r>
            <a:endParaRPr lang="en-US" altLang="sk-SK">
              <a:solidFill>
                <a:schemeClr val="tx1"/>
              </a:solidFill>
            </a:endParaRPr>
          </a:p>
        </p:txBody>
      </p:sp>
      <p:pic>
        <p:nvPicPr>
          <p:cNvPr id="9" name="Logo">
            <a:extLst>
              <a:ext uri="{FF2B5EF4-FFF2-40B4-BE49-F238E27FC236}">
                <a16:creationId xmlns:a16="http://schemas.microsoft.com/office/drawing/2014/main" id="{DF021D35-7ABB-4A6C-AD39-F3C4367637C4}"/>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barn(inHorizontal)">
                                      <p:cBhvr>
                                        <p:cTn id="7" dur="5000"/>
                                        <p:tgtEl>
                                          <p:spTgt spid="28675"/>
                                        </p:tgtEl>
                                      </p:cBhvr>
                                    </p:animEffect>
                                  </p:childTnLst>
                                </p:cTn>
                              </p:par>
                              <p:par>
                                <p:cTn id="8" presetID="23" presetClass="entr" presetSubtype="16" fill="hold" nodeType="withEffect">
                                  <p:stCondLst>
                                    <p:cond delay="0"/>
                                  </p:stCondLst>
                                  <p:childTnLst>
                                    <p:set>
                                      <p:cBhvr>
                                        <p:cTn id="9" dur="1" fill="hold">
                                          <p:stCondLst>
                                            <p:cond delay="0"/>
                                          </p:stCondLst>
                                        </p:cTn>
                                        <p:tgtEl>
                                          <p:spTgt spid="28676"/>
                                        </p:tgtEl>
                                        <p:attrNameLst>
                                          <p:attrName>style.visibility</p:attrName>
                                        </p:attrNameLst>
                                      </p:cBhvr>
                                      <p:to>
                                        <p:strVal val="visible"/>
                                      </p:to>
                                    </p:set>
                                    <p:anim calcmode="lin" valueType="num">
                                      <p:cBhvr>
                                        <p:cTn id="10" dur="5000" fill="hold"/>
                                        <p:tgtEl>
                                          <p:spTgt spid="28676"/>
                                        </p:tgtEl>
                                        <p:attrNameLst>
                                          <p:attrName>ppt_w</p:attrName>
                                        </p:attrNameLst>
                                      </p:cBhvr>
                                      <p:tavLst>
                                        <p:tav tm="0">
                                          <p:val>
                                            <p:fltVal val="0"/>
                                          </p:val>
                                        </p:tav>
                                        <p:tav tm="100000">
                                          <p:val>
                                            <p:strVal val="#ppt_w"/>
                                          </p:val>
                                        </p:tav>
                                      </p:tavLst>
                                    </p:anim>
                                    <p:anim calcmode="lin" valueType="num">
                                      <p:cBhvr>
                                        <p:cTn id="11" dur="5000" fill="hold"/>
                                        <p:tgtEl>
                                          <p:spTgt spid="28676"/>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28676"/>
                                        </p:tgtEl>
                                        <p:attrNameLst>
                                          <p:attrName>style.visibility</p:attrName>
                                        </p:attrNameLst>
                                      </p:cBhvr>
                                      <p:to>
                                        <p:strVal val="visible"/>
                                      </p:to>
                                    </p:set>
                                    <p:anim calcmode="lin" valueType="num">
                                      <p:cBhvr>
                                        <p:cTn id="14" dur="3000" fill="hold"/>
                                        <p:tgtEl>
                                          <p:spTgt spid="28676"/>
                                        </p:tgtEl>
                                        <p:attrNameLst>
                                          <p:attrName>ppt_w</p:attrName>
                                        </p:attrNameLst>
                                      </p:cBhvr>
                                      <p:tavLst>
                                        <p:tav tm="0">
                                          <p:val>
                                            <p:fltVal val="0"/>
                                          </p:val>
                                        </p:tav>
                                        <p:tav tm="100000">
                                          <p:val>
                                            <p:strVal val="#ppt_w"/>
                                          </p:val>
                                        </p:tav>
                                      </p:tavLst>
                                    </p:anim>
                                    <p:anim calcmode="lin" valueType="num">
                                      <p:cBhvr>
                                        <p:cTn id="15" dur="3000" fill="hold"/>
                                        <p:tgtEl>
                                          <p:spTgt spid="28676"/>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28676"/>
                                        </p:tgtEl>
                                        <p:attrNameLst>
                                          <p:attrName>style.visibility</p:attrName>
                                        </p:attrNameLst>
                                      </p:cBhvr>
                                      <p:to>
                                        <p:strVal val="visible"/>
                                      </p:to>
                                    </p:set>
                                    <p:animEffect transition="in" filter="circle(out)">
                                      <p:cBhvr>
                                        <p:cTn id="18" dur="4000"/>
                                        <p:tgtEl>
                                          <p:spTgt spid="28676"/>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F 0">
            <a:extLst>
              <a:ext uri="{FF2B5EF4-FFF2-40B4-BE49-F238E27FC236}">
                <a16:creationId xmlns:a16="http://schemas.microsoft.com/office/drawing/2014/main" id="{F2D6AADE-9066-45F6-80C6-0277F0D78F3E}"/>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699" name="F 1a">
            <a:extLst>
              <a:ext uri="{FF2B5EF4-FFF2-40B4-BE49-F238E27FC236}">
                <a16:creationId xmlns:a16="http://schemas.microsoft.com/office/drawing/2014/main" id="{CEA591EB-772D-4D76-A610-485DD1E5C7EB}"/>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0" name="F 1b">
            <a:extLst>
              <a:ext uri="{FF2B5EF4-FFF2-40B4-BE49-F238E27FC236}">
                <a16:creationId xmlns:a16="http://schemas.microsoft.com/office/drawing/2014/main" id="{389C0C58-43E1-4DC8-98B2-2D9E41287519}"/>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1" name="Rám">
            <a:extLst>
              <a:ext uri="{FF2B5EF4-FFF2-40B4-BE49-F238E27FC236}">
                <a16:creationId xmlns:a16="http://schemas.microsoft.com/office/drawing/2014/main" id="{6601A8D3-F1F7-4D89-A90A-1F6FAA177F3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E9B2DB21-6D21-4D22-962C-9DE1B963C7BD}"/>
              </a:ext>
            </a:extLst>
          </p:cNvPr>
          <p:cNvSpPr txBox="1">
            <a:spLocks noChangeArrowheads="1"/>
          </p:cNvSpPr>
          <p:nvPr/>
        </p:nvSpPr>
        <p:spPr bwMode="auto">
          <a:xfrm>
            <a:off x="468000" y="5220000"/>
            <a:ext cx="1749197"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SWEDEN (Stockholm)</a:t>
            </a:r>
            <a:endParaRPr lang="en-US" altLang="sk-SK">
              <a:solidFill>
                <a:schemeClr val="tx1"/>
              </a:solidFill>
            </a:endParaRPr>
          </a:p>
        </p:txBody>
      </p:sp>
      <p:pic>
        <p:nvPicPr>
          <p:cNvPr id="9" name="Logo">
            <a:extLst>
              <a:ext uri="{FF2B5EF4-FFF2-40B4-BE49-F238E27FC236}">
                <a16:creationId xmlns:a16="http://schemas.microsoft.com/office/drawing/2014/main" id="{7FDB8F34-B68D-4BAC-9D30-123C7554DEE1}"/>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29699"/>
                                        </p:tgtEl>
                                        <p:attrNameLst>
                                          <p:attrName>style.visibility</p:attrName>
                                        </p:attrNameLst>
                                      </p:cBhvr>
                                      <p:to>
                                        <p:strVal val="visible"/>
                                      </p:to>
                                    </p:set>
                                    <p:animEffect transition="in" filter="barn(inHorizontal)">
                                      <p:cBhvr>
                                        <p:cTn id="7" dur="5000"/>
                                        <p:tgtEl>
                                          <p:spTgt spid="29699"/>
                                        </p:tgtEl>
                                      </p:cBhvr>
                                    </p:animEffect>
                                  </p:childTnLst>
                                </p:cTn>
                              </p:par>
                              <p:par>
                                <p:cTn id="8" presetID="23" presetClass="entr" presetSubtype="16" fill="hold" nodeType="withEffect">
                                  <p:stCondLst>
                                    <p:cond delay="0"/>
                                  </p:stCondLst>
                                  <p:childTnLst>
                                    <p:set>
                                      <p:cBhvr>
                                        <p:cTn id="9" dur="1" fill="hold">
                                          <p:stCondLst>
                                            <p:cond delay="0"/>
                                          </p:stCondLst>
                                        </p:cTn>
                                        <p:tgtEl>
                                          <p:spTgt spid="29700"/>
                                        </p:tgtEl>
                                        <p:attrNameLst>
                                          <p:attrName>style.visibility</p:attrName>
                                        </p:attrNameLst>
                                      </p:cBhvr>
                                      <p:to>
                                        <p:strVal val="visible"/>
                                      </p:to>
                                    </p:set>
                                    <p:anim calcmode="lin" valueType="num">
                                      <p:cBhvr>
                                        <p:cTn id="10" dur="5000" fill="hold"/>
                                        <p:tgtEl>
                                          <p:spTgt spid="29700"/>
                                        </p:tgtEl>
                                        <p:attrNameLst>
                                          <p:attrName>ppt_w</p:attrName>
                                        </p:attrNameLst>
                                      </p:cBhvr>
                                      <p:tavLst>
                                        <p:tav tm="0">
                                          <p:val>
                                            <p:fltVal val="0"/>
                                          </p:val>
                                        </p:tav>
                                        <p:tav tm="100000">
                                          <p:val>
                                            <p:strVal val="#ppt_w"/>
                                          </p:val>
                                        </p:tav>
                                      </p:tavLst>
                                    </p:anim>
                                    <p:anim calcmode="lin" valueType="num">
                                      <p:cBhvr>
                                        <p:cTn id="11" dur="5000" fill="hold"/>
                                        <p:tgtEl>
                                          <p:spTgt spid="29700"/>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29700"/>
                                        </p:tgtEl>
                                        <p:attrNameLst>
                                          <p:attrName>style.visibility</p:attrName>
                                        </p:attrNameLst>
                                      </p:cBhvr>
                                      <p:to>
                                        <p:strVal val="visible"/>
                                      </p:to>
                                    </p:set>
                                    <p:anim calcmode="lin" valueType="num">
                                      <p:cBhvr>
                                        <p:cTn id="14" dur="3000" fill="hold"/>
                                        <p:tgtEl>
                                          <p:spTgt spid="29700"/>
                                        </p:tgtEl>
                                        <p:attrNameLst>
                                          <p:attrName>ppt_w</p:attrName>
                                        </p:attrNameLst>
                                      </p:cBhvr>
                                      <p:tavLst>
                                        <p:tav tm="0">
                                          <p:val>
                                            <p:fltVal val="0"/>
                                          </p:val>
                                        </p:tav>
                                        <p:tav tm="100000">
                                          <p:val>
                                            <p:strVal val="#ppt_w"/>
                                          </p:val>
                                        </p:tav>
                                      </p:tavLst>
                                    </p:anim>
                                    <p:anim calcmode="lin" valueType="num">
                                      <p:cBhvr>
                                        <p:cTn id="15" dur="3000" fill="hold"/>
                                        <p:tgtEl>
                                          <p:spTgt spid="29700"/>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29700"/>
                                        </p:tgtEl>
                                        <p:attrNameLst>
                                          <p:attrName>style.visibility</p:attrName>
                                        </p:attrNameLst>
                                      </p:cBhvr>
                                      <p:to>
                                        <p:strVal val="visible"/>
                                      </p:to>
                                    </p:set>
                                    <p:animEffect transition="in" filter="circle(out)">
                                      <p:cBhvr>
                                        <p:cTn id="18" dur="4000"/>
                                        <p:tgtEl>
                                          <p:spTgt spid="29700"/>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F 0">
            <a:extLst>
              <a:ext uri="{FF2B5EF4-FFF2-40B4-BE49-F238E27FC236}">
                <a16:creationId xmlns:a16="http://schemas.microsoft.com/office/drawing/2014/main" id="{8C438880-2902-41EF-9B6C-8C3852A1A7F0}"/>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3" name="F 1a">
            <a:extLst>
              <a:ext uri="{FF2B5EF4-FFF2-40B4-BE49-F238E27FC236}">
                <a16:creationId xmlns:a16="http://schemas.microsoft.com/office/drawing/2014/main" id="{2DDDB2D6-1103-4303-8E81-B44FCCC9F3AB}"/>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4" name="F 1b">
            <a:extLst>
              <a:ext uri="{FF2B5EF4-FFF2-40B4-BE49-F238E27FC236}">
                <a16:creationId xmlns:a16="http://schemas.microsoft.com/office/drawing/2014/main" id="{495F42C0-F776-427E-839E-092B5EFC1ABF}"/>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5" name="Rám">
            <a:extLst>
              <a:ext uri="{FF2B5EF4-FFF2-40B4-BE49-F238E27FC236}">
                <a16:creationId xmlns:a16="http://schemas.microsoft.com/office/drawing/2014/main" id="{0B33F162-CC30-4234-9E8C-D29F2717CEF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F1855F76-3D0B-4690-8586-31411B378CE0}"/>
              </a:ext>
            </a:extLst>
          </p:cNvPr>
          <p:cNvSpPr txBox="1">
            <a:spLocks noChangeArrowheads="1"/>
          </p:cNvSpPr>
          <p:nvPr/>
        </p:nvSpPr>
        <p:spPr bwMode="auto">
          <a:xfrm>
            <a:off x="468000" y="5220000"/>
            <a:ext cx="2566728"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CZECH REPUBLIC (Moravian fields)</a:t>
            </a:r>
            <a:endParaRPr lang="en-US" altLang="sk-SK">
              <a:solidFill>
                <a:schemeClr val="tx1"/>
              </a:solidFill>
            </a:endParaRPr>
          </a:p>
        </p:txBody>
      </p:sp>
      <p:pic>
        <p:nvPicPr>
          <p:cNvPr id="9" name="Logo">
            <a:extLst>
              <a:ext uri="{FF2B5EF4-FFF2-40B4-BE49-F238E27FC236}">
                <a16:creationId xmlns:a16="http://schemas.microsoft.com/office/drawing/2014/main" id="{97C0F9A4-AB4F-4153-8870-25E3CAB145F2}"/>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30723"/>
                                        </p:tgtEl>
                                        <p:attrNameLst>
                                          <p:attrName>style.visibility</p:attrName>
                                        </p:attrNameLst>
                                      </p:cBhvr>
                                      <p:to>
                                        <p:strVal val="visible"/>
                                      </p:to>
                                    </p:set>
                                    <p:animEffect transition="in" filter="barn(inHorizontal)">
                                      <p:cBhvr>
                                        <p:cTn id="7" dur="5000"/>
                                        <p:tgtEl>
                                          <p:spTgt spid="30723"/>
                                        </p:tgtEl>
                                      </p:cBhvr>
                                    </p:animEffect>
                                  </p:childTnLst>
                                </p:cTn>
                              </p:par>
                              <p:par>
                                <p:cTn id="8" presetID="23" presetClass="entr" presetSubtype="16" fill="hold" nodeType="withEffect">
                                  <p:stCondLst>
                                    <p:cond delay="0"/>
                                  </p:stCondLst>
                                  <p:childTnLst>
                                    <p:set>
                                      <p:cBhvr>
                                        <p:cTn id="9" dur="1" fill="hold">
                                          <p:stCondLst>
                                            <p:cond delay="0"/>
                                          </p:stCondLst>
                                        </p:cTn>
                                        <p:tgtEl>
                                          <p:spTgt spid="30724"/>
                                        </p:tgtEl>
                                        <p:attrNameLst>
                                          <p:attrName>style.visibility</p:attrName>
                                        </p:attrNameLst>
                                      </p:cBhvr>
                                      <p:to>
                                        <p:strVal val="visible"/>
                                      </p:to>
                                    </p:set>
                                    <p:anim calcmode="lin" valueType="num">
                                      <p:cBhvr>
                                        <p:cTn id="10" dur="5000" fill="hold"/>
                                        <p:tgtEl>
                                          <p:spTgt spid="30724"/>
                                        </p:tgtEl>
                                        <p:attrNameLst>
                                          <p:attrName>ppt_w</p:attrName>
                                        </p:attrNameLst>
                                      </p:cBhvr>
                                      <p:tavLst>
                                        <p:tav tm="0">
                                          <p:val>
                                            <p:fltVal val="0"/>
                                          </p:val>
                                        </p:tav>
                                        <p:tav tm="100000">
                                          <p:val>
                                            <p:strVal val="#ppt_w"/>
                                          </p:val>
                                        </p:tav>
                                      </p:tavLst>
                                    </p:anim>
                                    <p:anim calcmode="lin" valueType="num">
                                      <p:cBhvr>
                                        <p:cTn id="11" dur="5000" fill="hold"/>
                                        <p:tgtEl>
                                          <p:spTgt spid="30724"/>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30724"/>
                                        </p:tgtEl>
                                        <p:attrNameLst>
                                          <p:attrName>style.visibility</p:attrName>
                                        </p:attrNameLst>
                                      </p:cBhvr>
                                      <p:to>
                                        <p:strVal val="visible"/>
                                      </p:to>
                                    </p:set>
                                    <p:anim calcmode="lin" valueType="num">
                                      <p:cBhvr>
                                        <p:cTn id="14" dur="3000" fill="hold"/>
                                        <p:tgtEl>
                                          <p:spTgt spid="30724"/>
                                        </p:tgtEl>
                                        <p:attrNameLst>
                                          <p:attrName>ppt_w</p:attrName>
                                        </p:attrNameLst>
                                      </p:cBhvr>
                                      <p:tavLst>
                                        <p:tav tm="0">
                                          <p:val>
                                            <p:fltVal val="0"/>
                                          </p:val>
                                        </p:tav>
                                        <p:tav tm="100000">
                                          <p:val>
                                            <p:strVal val="#ppt_w"/>
                                          </p:val>
                                        </p:tav>
                                      </p:tavLst>
                                    </p:anim>
                                    <p:anim calcmode="lin" valueType="num">
                                      <p:cBhvr>
                                        <p:cTn id="15" dur="3000" fill="hold"/>
                                        <p:tgtEl>
                                          <p:spTgt spid="30724"/>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30724"/>
                                        </p:tgtEl>
                                        <p:attrNameLst>
                                          <p:attrName>style.visibility</p:attrName>
                                        </p:attrNameLst>
                                      </p:cBhvr>
                                      <p:to>
                                        <p:strVal val="visible"/>
                                      </p:to>
                                    </p:set>
                                    <p:animEffect transition="in" filter="circle(out)">
                                      <p:cBhvr>
                                        <p:cTn id="18" dur="4000"/>
                                        <p:tgtEl>
                                          <p:spTgt spid="30724"/>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F 0">
            <a:extLst>
              <a:ext uri="{FF2B5EF4-FFF2-40B4-BE49-F238E27FC236}">
                <a16:creationId xmlns:a16="http://schemas.microsoft.com/office/drawing/2014/main" id="{375EE2C5-9EE4-4CD8-8B19-3D6BECABC755}"/>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7" name="F 1a">
            <a:extLst>
              <a:ext uri="{FF2B5EF4-FFF2-40B4-BE49-F238E27FC236}">
                <a16:creationId xmlns:a16="http://schemas.microsoft.com/office/drawing/2014/main" id="{9018052B-C3CC-44BD-8C63-8327BD78FBA9}"/>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8" name="F 1b">
            <a:extLst>
              <a:ext uri="{FF2B5EF4-FFF2-40B4-BE49-F238E27FC236}">
                <a16:creationId xmlns:a16="http://schemas.microsoft.com/office/drawing/2014/main" id="{E073ED30-B861-4CD1-831D-27189BA7D4DE}"/>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9" name="Rám">
            <a:extLst>
              <a:ext uri="{FF2B5EF4-FFF2-40B4-BE49-F238E27FC236}">
                <a16:creationId xmlns:a16="http://schemas.microsoft.com/office/drawing/2014/main" id="{78004709-5353-4700-9D47-D68121A1E43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167C02CB-AEF3-45CF-8508-033F16857EBE}"/>
              </a:ext>
            </a:extLst>
          </p:cNvPr>
          <p:cNvSpPr txBox="1">
            <a:spLocks noChangeArrowheads="1"/>
          </p:cNvSpPr>
          <p:nvPr/>
        </p:nvSpPr>
        <p:spPr bwMode="auto">
          <a:xfrm>
            <a:off x="468000" y="5220000"/>
            <a:ext cx="2632452"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GERMANY (Rakotzbrücke, Kromlau)</a:t>
            </a:r>
            <a:endParaRPr lang="en-US" altLang="sk-SK">
              <a:solidFill>
                <a:schemeClr val="tx1"/>
              </a:solidFill>
            </a:endParaRPr>
          </a:p>
        </p:txBody>
      </p:sp>
      <p:pic>
        <p:nvPicPr>
          <p:cNvPr id="9" name="Logo">
            <a:extLst>
              <a:ext uri="{FF2B5EF4-FFF2-40B4-BE49-F238E27FC236}">
                <a16:creationId xmlns:a16="http://schemas.microsoft.com/office/drawing/2014/main" id="{39E61542-373B-4D03-8265-C019EB313B31}"/>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31747"/>
                                        </p:tgtEl>
                                        <p:attrNameLst>
                                          <p:attrName>style.visibility</p:attrName>
                                        </p:attrNameLst>
                                      </p:cBhvr>
                                      <p:to>
                                        <p:strVal val="visible"/>
                                      </p:to>
                                    </p:set>
                                    <p:animEffect transition="in" filter="barn(inHorizontal)">
                                      <p:cBhvr>
                                        <p:cTn id="7" dur="5000"/>
                                        <p:tgtEl>
                                          <p:spTgt spid="31747"/>
                                        </p:tgtEl>
                                      </p:cBhvr>
                                    </p:animEffect>
                                  </p:childTnLst>
                                </p:cTn>
                              </p:par>
                              <p:par>
                                <p:cTn id="8" presetID="23" presetClass="entr" presetSubtype="16" fill="hold" nodeType="withEffect">
                                  <p:stCondLst>
                                    <p:cond delay="0"/>
                                  </p:stCondLst>
                                  <p:childTnLst>
                                    <p:set>
                                      <p:cBhvr>
                                        <p:cTn id="9" dur="1" fill="hold">
                                          <p:stCondLst>
                                            <p:cond delay="0"/>
                                          </p:stCondLst>
                                        </p:cTn>
                                        <p:tgtEl>
                                          <p:spTgt spid="31748"/>
                                        </p:tgtEl>
                                        <p:attrNameLst>
                                          <p:attrName>style.visibility</p:attrName>
                                        </p:attrNameLst>
                                      </p:cBhvr>
                                      <p:to>
                                        <p:strVal val="visible"/>
                                      </p:to>
                                    </p:set>
                                    <p:anim calcmode="lin" valueType="num">
                                      <p:cBhvr>
                                        <p:cTn id="10" dur="5000" fill="hold"/>
                                        <p:tgtEl>
                                          <p:spTgt spid="31748"/>
                                        </p:tgtEl>
                                        <p:attrNameLst>
                                          <p:attrName>ppt_w</p:attrName>
                                        </p:attrNameLst>
                                      </p:cBhvr>
                                      <p:tavLst>
                                        <p:tav tm="0">
                                          <p:val>
                                            <p:fltVal val="0"/>
                                          </p:val>
                                        </p:tav>
                                        <p:tav tm="100000">
                                          <p:val>
                                            <p:strVal val="#ppt_w"/>
                                          </p:val>
                                        </p:tav>
                                      </p:tavLst>
                                    </p:anim>
                                    <p:anim calcmode="lin" valueType="num">
                                      <p:cBhvr>
                                        <p:cTn id="11" dur="5000" fill="hold"/>
                                        <p:tgtEl>
                                          <p:spTgt spid="31748"/>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31748"/>
                                        </p:tgtEl>
                                        <p:attrNameLst>
                                          <p:attrName>style.visibility</p:attrName>
                                        </p:attrNameLst>
                                      </p:cBhvr>
                                      <p:to>
                                        <p:strVal val="visible"/>
                                      </p:to>
                                    </p:set>
                                    <p:anim calcmode="lin" valueType="num">
                                      <p:cBhvr>
                                        <p:cTn id="14" dur="3000" fill="hold"/>
                                        <p:tgtEl>
                                          <p:spTgt spid="31748"/>
                                        </p:tgtEl>
                                        <p:attrNameLst>
                                          <p:attrName>ppt_w</p:attrName>
                                        </p:attrNameLst>
                                      </p:cBhvr>
                                      <p:tavLst>
                                        <p:tav tm="0">
                                          <p:val>
                                            <p:fltVal val="0"/>
                                          </p:val>
                                        </p:tav>
                                        <p:tav tm="100000">
                                          <p:val>
                                            <p:strVal val="#ppt_w"/>
                                          </p:val>
                                        </p:tav>
                                      </p:tavLst>
                                    </p:anim>
                                    <p:anim calcmode="lin" valueType="num">
                                      <p:cBhvr>
                                        <p:cTn id="15" dur="3000" fill="hold"/>
                                        <p:tgtEl>
                                          <p:spTgt spid="31748"/>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31748"/>
                                        </p:tgtEl>
                                        <p:attrNameLst>
                                          <p:attrName>style.visibility</p:attrName>
                                        </p:attrNameLst>
                                      </p:cBhvr>
                                      <p:to>
                                        <p:strVal val="visible"/>
                                      </p:to>
                                    </p:set>
                                    <p:animEffect transition="in" filter="circle(out)">
                                      <p:cBhvr>
                                        <p:cTn id="18" dur="4000"/>
                                        <p:tgtEl>
                                          <p:spTgt spid="31748"/>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F 0">
            <a:extLst>
              <a:ext uri="{FF2B5EF4-FFF2-40B4-BE49-F238E27FC236}">
                <a16:creationId xmlns:a16="http://schemas.microsoft.com/office/drawing/2014/main" id="{C3572CBE-7B3A-49BF-8F2C-97854D692FCA}"/>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1" name="F 1a">
            <a:extLst>
              <a:ext uri="{FF2B5EF4-FFF2-40B4-BE49-F238E27FC236}">
                <a16:creationId xmlns:a16="http://schemas.microsoft.com/office/drawing/2014/main" id="{0C9C6D57-6850-4D0A-9CEC-8DBE342A47ED}"/>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0160000" cy="5716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2" name="F 1b">
            <a:extLst>
              <a:ext uri="{FF2B5EF4-FFF2-40B4-BE49-F238E27FC236}">
                <a16:creationId xmlns:a16="http://schemas.microsoft.com/office/drawing/2014/main" id="{D4F88627-E7D8-4B44-B714-27C776A86A06}"/>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3" name="Rám">
            <a:extLst>
              <a:ext uri="{FF2B5EF4-FFF2-40B4-BE49-F238E27FC236}">
                <a16:creationId xmlns:a16="http://schemas.microsoft.com/office/drawing/2014/main" id="{B10BCE24-3809-4FA3-9BB2-64D630325E2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906A33B8-86CE-4975-87E2-20E896954195}"/>
              </a:ext>
            </a:extLst>
          </p:cNvPr>
          <p:cNvSpPr txBox="1">
            <a:spLocks noChangeArrowheads="1"/>
          </p:cNvSpPr>
          <p:nvPr/>
        </p:nvSpPr>
        <p:spPr bwMode="auto">
          <a:xfrm>
            <a:off x="468000" y="5220000"/>
            <a:ext cx="1715534"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SERBIA (ethno village)</a:t>
            </a:r>
            <a:endParaRPr lang="en-US" altLang="sk-SK">
              <a:solidFill>
                <a:schemeClr val="tx1"/>
              </a:solidFill>
            </a:endParaRPr>
          </a:p>
        </p:txBody>
      </p:sp>
      <p:pic>
        <p:nvPicPr>
          <p:cNvPr id="9" name="Logo">
            <a:extLst>
              <a:ext uri="{FF2B5EF4-FFF2-40B4-BE49-F238E27FC236}">
                <a16:creationId xmlns:a16="http://schemas.microsoft.com/office/drawing/2014/main" id="{B7E016BC-A791-4EDC-8E85-4D02F1DB4C71}"/>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32771"/>
                                        </p:tgtEl>
                                        <p:attrNameLst>
                                          <p:attrName>style.visibility</p:attrName>
                                        </p:attrNameLst>
                                      </p:cBhvr>
                                      <p:to>
                                        <p:strVal val="visible"/>
                                      </p:to>
                                    </p:set>
                                    <p:animEffect transition="in" filter="barn(inHorizontal)">
                                      <p:cBhvr>
                                        <p:cTn id="7" dur="5000"/>
                                        <p:tgtEl>
                                          <p:spTgt spid="32771"/>
                                        </p:tgtEl>
                                      </p:cBhvr>
                                    </p:animEffect>
                                  </p:childTnLst>
                                </p:cTn>
                              </p:par>
                              <p:par>
                                <p:cTn id="8" presetID="23" presetClass="entr" presetSubtype="16" fill="hold" nodeType="withEffect">
                                  <p:stCondLst>
                                    <p:cond delay="0"/>
                                  </p:stCondLst>
                                  <p:childTnLst>
                                    <p:set>
                                      <p:cBhvr>
                                        <p:cTn id="9" dur="1" fill="hold">
                                          <p:stCondLst>
                                            <p:cond delay="0"/>
                                          </p:stCondLst>
                                        </p:cTn>
                                        <p:tgtEl>
                                          <p:spTgt spid="32772"/>
                                        </p:tgtEl>
                                        <p:attrNameLst>
                                          <p:attrName>style.visibility</p:attrName>
                                        </p:attrNameLst>
                                      </p:cBhvr>
                                      <p:to>
                                        <p:strVal val="visible"/>
                                      </p:to>
                                    </p:set>
                                    <p:anim calcmode="lin" valueType="num">
                                      <p:cBhvr>
                                        <p:cTn id="10" dur="5000" fill="hold"/>
                                        <p:tgtEl>
                                          <p:spTgt spid="32772"/>
                                        </p:tgtEl>
                                        <p:attrNameLst>
                                          <p:attrName>ppt_w</p:attrName>
                                        </p:attrNameLst>
                                      </p:cBhvr>
                                      <p:tavLst>
                                        <p:tav tm="0">
                                          <p:val>
                                            <p:fltVal val="0"/>
                                          </p:val>
                                        </p:tav>
                                        <p:tav tm="100000">
                                          <p:val>
                                            <p:strVal val="#ppt_w"/>
                                          </p:val>
                                        </p:tav>
                                      </p:tavLst>
                                    </p:anim>
                                    <p:anim calcmode="lin" valueType="num">
                                      <p:cBhvr>
                                        <p:cTn id="11" dur="5000" fill="hold"/>
                                        <p:tgtEl>
                                          <p:spTgt spid="32772"/>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32772"/>
                                        </p:tgtEl>
                                        <p:attrNameLst>
                                          <p:attrName>style.visibility</p:attrName>
                                        </p:attrNameLst>
                                      </p:cBhvr>
                                      <p:to>
                                        <p:strVal val="visible"/>
                                      </p:to>
                                    </p:set>
                                    <p:anim calcmode="lin" valueType="num">
                                      <p:cBhvr>
                                        <p:cTn id="14" dur="3000" fill="hold"/>
                                        <p:tgtEl>
                                          <p:spTgt spid="32772"/>
                                        </p:tgtEl>
                                        <p:attrNameLst>
                                          <p:attrName>ppt_w</p:attrName>
                                        </p:attrNameLst>
                                      </p:cBhvr>
                                      <p:tavLst>
                                        <p:tav tm="0">
                                          <p:val>
                                            <p:fltVal val="0"/>
                                          </p:val>
                                        </p:tav>
                                        <p:tav tm="100000">
                                          <p:val>
                                            <p:strVal val="#ppt_w"/>
                                          </p:val>
                                        </p:tav>
                                      </p:tavLst>
                                    </p:anim>
                                    <p:anim calcmode="lin" valueType="num">
                                      <p:cBhvr>
                                        <p:cTn id="15" dur="3000" fill="hold"/>
                                        <p:tgtEl>
                                          <p:spTgt spid="32772"/>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32772"/>
                                        </p:tgtEl>
                                        <p:attrNameLst>
                                          <p:attrName>style.visibility</p:attrName>
                                        </p:attrNameLst>
                                      </p:cBhvr>
                                      <p:to>
                                        <p:strVal val="visible"/>
                                      </p:to>
                                    </p:set>
                                    <p:animEffect transition="in" filter="circle(out)">
                                      <p:cBhvr>
                                        <p:cTn id="18" dur="4000"/>
                                        <p:tgtEl>
                                          <p:spTgt spid="32772"/>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F 0">
            <a:extLst>
              <a:ext uri="{FF2B5EF4-FFF2-40B4-BE49-F238E27FC236}">
                <a16:creationId xmlns:a16="http://schemas.microsoft.com/office/drawing/2014/main" id="{0D152296-5EC4-469F-A206-6C8975F20A82}"/>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10160000" cy="5716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5" name="F 1a">
            <a:extLst>
              <a:ext uri="{FF2B5EF4-FFF2-40B4-BE49-F238E27FC236}">
                <a16:creationId xmlns:a16="http://schemas.microsoft.com/office/drawing/2014/main" id="{BA5D4553-6B0E-4772-9434-8ABFD2E74F40}"/>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6" name="F 1b">
            <a:extLst>
              <a:ext uri="{FF2B5EF4-FFF2-40B4-BE49-F238E27FC236}">
                <a16:creationId xmlns:a16="http://schemas.microsoft.com/office/drawing/2014/main" id="{44DC238E-F920-487A-BC3C-8821C065285B}"/>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7" name="Rám">
            <a:extLst>
              <a:ext uri="{FF2B5EF4-FFF2-40B4-BE49-F238E27FC236}">
                <a16:creationId xmlns:a16="http://schemas.microsoft.com/office/drawing/2014/main" id="{46CA1319-6097-43BA-B790-FD9B76B9B8F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1E21193D-3509-4E15-9D71-CBC4256CB4C3}"/>
              </a:ext>
            </a:extLst>
          </p:cNvPr>
          <p:cNvSpPr txBox="1">
            <a:spLocks noChangeArrowheads="1"/>
          </p:cNvSpPr>
          <p:nvPr/>
        </p:nvSpPr>
        <p:spPr bwMode="auto">
          <a:xfrm>
            <a:off x="468000" y="5220000"/>
            <a:ext cx="1590500"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FRANCE (Camargue)</a:t>
            </a:r>
            <a:endParaRPr lang="en-US" altLang="sk-SK">
              <a:solidFill>
                <a:schemeClr val="tx1"/>
              </a:solidFill>
            </a:endParaRPr>
          </a:p>
        </p:txBody>
      </p:sp>
      <p:pic>
        <p:nvPicPr>
          <p:cNvPr id="9" name="Logo">
            <a:extLst>
              <a:ext uri="{FF2B5EF4-FFF2-40B4-BE49-F238E27FC236}">
                <a16:creationId xmlns:a16="http://schemas.microsoft.com/office/drawing/2014/main" id="{DCE993D0-CBE2-473D-8920-BAE5A6D70F1B}"/>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33795"/>
                                        </p:tgtEl>
                                        <p:attrNameLst>
                                          <p:attrName>style.visibility</p:attrName>
                                        </p:attrNameLst>
                                      </p:cBhvr>
                                      <p:to>
                                        <p:strVal val="visible"/>
                                      </p:to>
                                    </p:set>
                                    <p:animEffect transition="in" filter="barn(inHorizontal)">
                                      <p:cBhvr>
                                        <p:cTn id="7" dur="5000"/>
                                        <p:tgtEl>
                                          <p:spTgt spid="33795"/>
                                        </p:tgtEl>
                                      </p:cBhvr>
                                    </p:animEffect>
                                  </p:childTnLst>
                                </p:cTn>
                              </p:par>
                              <p:par>
                                <p:cTn id="8" presetID="23" presetClass="entr" presetSubtype="16" fill="hold" nodeType="withEffect">
                                  <p:stCondLst>
                                    <p:cond delay="0"/>
                                  </p:stCondLst>
                                  <p:childTnLst>
                                    <p:set>
                                      <p:cBhvr>
                                        <p:cTn id="9" dur="1" fill="hold">
                                          <p:stCondLst>
                                            <p:cond delay="0"/>
                                          </p:stCondLst>
                                        </p:cTn>
                                        <p:tgtEl>
                                          <p:spTgt spid="33796"/>
                                        </p:tgtEl>
                                        <p:attrNameLst>
                                          <p:attrName>style.visibility</p:attrName>
                                        </p:attrNameLst>
                                      </p:cBhvr>
                                      <p:to>
                                        <p:strVal val="visible"/>
                                      </p:to>
                                    </p:set>
                                    <p:anim calcmode="lin" valueType="num">
                                      <p:cBhvr>
                                        <p:cTn id="10" dur="5000" fill="hold"/>
                                        <p:tgtEl>
                                          <p:spTgt spid="33796"/>
                                        </p:tgtEl>
                                        <p:attrNameLst>
                                          <p:attrName>ppt_w</p:attrName>
                                        </p:attrNameLst>
                                      </p:cBhvr>
                                      <p:tavLst>
                                        <p:tav tm="0">
                                          <p:val>
                                            <p:fltVal val="0"/>
                                          </p:val>
                                        </p:tav>
                                        <p:tav tm="100000">
                                          <p:val>
                                            <p:strVal val="#ppt_w"/>
                                          </p:val>
                                        </p:tav>
                                      </p:tavLst>
                                    </p:anim>
                                    <p:anim calcmode="lin" valueType="num">
                                      <p:cBhvr>
                                        <p:cTn id="11" dur="5000" fill="hold"/>
                                        <p:tgtEl>
                                          <p:spTgt spid="33796"/>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33796"/>
                                        </p:tgtEl>
                                        <p:attrNameLst>
                                          <p:attrName>style.visibility</p:attrName>
                                        </p:attrNameLst>
                                      </p:cBhvr>
                                      <p:to>
                                        <p:strVal val="visible"/>
                                      </p:to>
                                    </p:set>
                                    <p:anim calcmode="lin" valueType="num">
                                      <p:cBhvr>
                                        <p:cTn id="14" dur="3000" fill="hold"/>
                                        <p:tgtEl>
                                          <p:spTgt spid="33796"/>
                                        </p:tgtEl>
                                        <p:attrNameLst>
                                          <p:attrName>ppt_w</p:attrName>
                                        </p:attrNameLst>
                                      </p:cBhvr>
                                      <p:tavLst>
                                        <p:tav tm="0">
                                          <p:val>
                                            <p:fltVal val="0"/>
                                          </p:val>
                                        </p:tav>
                                        <p:tav tm="100000">
                                          <p:val>
                                            <p:strVal val="#ppt_w"/>
                                          </p:val>
                                        </p:tav>
                                      </p:tavLst>
                                    </p:anim>
                                    <p:anim calcmode="lin" valueType="num">
                                      <p:cBhvr>
                                        <p:cTn id="15" dur="3000" fill="hold"/>
                                        <p:tgtEl>
                                          <p:spTgt spid="33796"/>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33796"/>
                                        </p:tgtEl>
                                        <p:attrNameLst>
                                          <p:attrName>style.visibility</p:attrName>
                                        </p:attrNameLst>
                                      </p:cBhvr>
                                      <p:to>
                                        <p:strVal val="visible"/>
                                      </p:to>
                                    </p:set>
                                    <p:animEffect transition="in" filter="circle(out)">
                                      <p:cBhvr>
                                        <p:cTn id="18" dur="4000"/>
                                        <p:tgtEl>
                                          <p:spTgt spid="33796"/>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F 0">
            <a:extLst>
              <a:ext uri="{FF2B5EF4-FFF2-40B4-BE49-F238E27FC236}">
                <a16:creationId xmlns:a16="http://schemas.microsoft.com/office/drawing/2014/main" id="{266E31DB-5EC6-42CA-9527-1CD940F44D45}"/>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19" name="F 1a">
            <a:extLst>
              <a:ext uri="{FF2B5EF4-FFF2-40B4-BE49-F238E27FC236}">
                <a16:creationId xmlns:a16="http://schemas.microsoft.com/office/drawing/2014/main" id="{24B28D99-362B-430B-A90A-0200F105B4C8}"/>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0" name="F 1b">
            <a:extLst>
              <a:ext uri="{FF2B5EF4-FFF2-40B4-BE49-F238E27FC236}">
                <a16:creationId xmlns:a16="http://schemas.microsoft.com/office/drawing/2014/main" id="{ADDED6E4-5709-4C4C-B4FB-8780C7AA9563}"/>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1" name="Rám">
            <a:extLst>
              <a:ext uri="{FF2B5EF4-FFF2-40B4-BE49-F238E27FC236}">
                <a16:creationId xmlns:a16="http://schemas.microsoft.com/office/drawing/2014/main" id="{7ABD7665-0B84-4FA3-BB73-B4AD12D3EE0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96D14A58-6AE2-4CC3-9213-84643E46D0C8}"/>
              </a:ext>
            </a:extLst>
          </p:cNvPr>
          <p:cNvSpPr txBox="1">
            <a:spLocks noChangeArrowheads="1"/>
          </p:cNvSpPr>
          <p:nvPr/>
        </p:nvSpPr>
        <p:spPr bwMode="auto">
          <a:xfrm>
            <a:off x="468000" y="5220000"/>
            <a:ext cx="1619354"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PORTUGAL (Algarve)</a:t>
            </a:r>
            <a:endParaRPr lang="en-US" altLang="sk-SK">
              <a:solidFill>
                <a:schemeClr val="tx1"/>
              </a:solidFill>
            </a:endParaRPr>
          </a:p>
        </p:txBody>
      </p:sp>
      <p:pic>
        <p:nvPicPr>
          <p:cNvPr id="9" name="Logo">
            <a:extLst>
              <a:ext uri="{FF2B5EF4-FFF2-40B4-BE49-F238E27FC236}">
                <a16:creationId xmlns:a16="http://schemas.microsoft.com/office/drawing/2014/main" id="{A697E848-57F5-4B80-B38A-A7B07A6D187B}"/>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34819"/>
                                        </p:tgtEl>
                                        <p:attrNameLst>
                                          <p:attrName>style.visibility</p:attrName>
                                        </p:attrNameLst>
                                      </p:cBhvr>
                                      <p:to>
                                        <p:strVal val="visible"/>
                                      </p:to>
                                    </p:set>
                                    <p:animEffect transition="in" filter="barn(inHorizontal)">
                                      <p:cBhvr>
                                        <p:cTn id="7" dur="5000"/>
                                        <p:tgtEl>
                                          <p:spTgt spid="34819"/>
                                        </p:tgtEl>
                                      </p:cBhvr>
                                    </p:animEffect>
                                  </p:childTnLst>
                                </p:cTn>
                              </p:par>
                              <p:par>
                                <p:cTn id="8" presetID="23" presetClass="entr" presetSubtype="16" fill="hold" nodeType="withEffect">
                                  <p:stCondLst>
                                    <p:cond delay="0"/>
                                  </p:stCondLst>
                                  <p:childTnLst>
                                    <p:set>
                                      <p:cBhvr>
                                        <p:cTn id="9" dur="1" fill="hold">
                                          <p:stCondLst>
                                            <p:cond delay="0"/>
                                          </p:stCondLst>
                                        </p:cTn>
                                        <p:tgtEl>
                                          <p:spTgt spid="34820"/>
                                        </p:tgtEl>
                                        <p:attrNameLst>
                                          <p:attrName>style.visibility</p:attrName>
                                        </p:attrNameLst>
                                      </p:cBhvr>
                                      <p:to>
                                        <p:strVal val="visible"/>
                                      </p:to>
                                    </p:set>
                                    <p:anim calcmode="lin" valueType="num">
                                      <p:cBhvr>
                                        <p:cTn id="10" dur="5000" fill="hold"/>
                                        <p:tgtEl>
                                          <p:spTgt spid="34820"/>
                                        </p:tgtEl>
                                        <p:attrNameLst>
                                          <p:attrName>ppt_w</p:attrName>
                                        </p:attrNameLst>
                                      </p:cBhvr>
                                      <p:tavLst>
                                        <p:tav tm="0">
                                          <p:val>
                                            <p:fltVal val="0"/>
                                          </p:val>
                                        </p:tav>
                                        <p:tav tm="100000">
                                          <p:val>
                                            <p:strVal val="#ppt_w"/>
                                          </p:val>
                                        </p:tav>
                                      </p:tavLst>
                                    </p:anim>
                                    <p:anim calcmode="lin" valueType="num">
                                      <p:cBhvr>
                                        <p:cTn id="11" dur="5000" fill="hold"/>
                                        <p:tgtEl>
                                          <p:spTgt spid="34820"/>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34820"/>
                                        </p:tgtEl>
                                        <p:attrNameLst>
                                          <p:attrName>style.visibility</p:attrName>
                                        </p:attrNameLst>
                                      </p:cBhvr>
                                      <p:to>
                                        <p:strVal val="visible"/>
                                      </p:to>
                                    </p:set>
                                    <p:anim calcmode="lin" valueType="num">
                                      <p:cBhvr>
                                        <p:cTn id="14" dur="3000" fill="hold"/>
                                        <p:tgtEl>
                                          <p:spTgt spid="34820"/>
                                        </p:tgtEl>
                                        <p:attrNameLst>
                                          <p:attrName>ppt_w</p:attrName>
                                        </p:attrNameLst>
                                      </p:cBhvr>
                                      <p:tavLst>
                                        <p:tav tm="0">
                                          <p:val>
                                            <p:fltVal val="0"/>
                                          </p:val>
                                        </p:tav>
                                        <p:tav tm="100000">
                                          <p:val>
                                            <p:strVal val="#ppt_w"/>
                                          </p:val>
                                        </p:tav>
                                      </p:tavLst>
                                    </p:anim>
                                    <p:anim calcmode="lin" valueType="num">
                                      <p:cBhvr>
                                        <p:cTn id="15" dur="3000" fill="hold"/>
                                        <p:tgtEl>
                                          <p:spTgt spid="34820"/>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34820"/>
                                        </p:tgtEl>
                                        <p:attrNameLst>
                                          <p:attrName>style.visibility</p:attrName>
                                        </p:attrNameLst>
                                      </p:cBhvr>
                                      <p:to>
                                        <p:strVal val="visible"/>
                                      </p:to>
                                    </p:set>
                                    <p:animEffect transition="in" filter="circle(out)">
                                      <p:cBhvr>
                                        <p:cTn id="18" dur="4000"/>
                                        <p:tgtEl>
                                          <p:spTgt spid="34820"/>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F 0">
            <a:extLst>
              <a:ext uri="{FF2B5EF4-FFF2-40B4-BE49-F238E27FC236}">
                <a16:creationId xmlns:a16="http://schemas.microsoft.com/office/drawing/2014/main" id="{9EED8BD7-ED7E-4AF8-8DA6-957618FB6178}"/>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3" name="F 1a">
            <a:extLst>
              <a:ext uri="{FF2B5EF4-FFF2-40B4-BE49-F238E27FC236}">
                <a16:creationId xmlns:a16="http://schemas.microsoft.com/office/drawing/2014/main" id="{97812FBC-9C9D-4BCA-8648-05CC862DC165}"/>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4" name="F 1b">
            <a:extLst>
              <a:ext uri="{FF2B5EF4-FFF2-40B4-BE49-F238E27FC236}">
                <a16:creationId xmlns:a16="http://schemas.microsoft.com/office/drawing/2014/main" id="{EC8BD312-091B-4F70-8128-7B91E6909315}"/>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5" name="Rám">
            <a:extLst>
              <a:ext uri="{FF2B5EF4-FFF2-40B4-BE49-F238E27FC236}">
                <a16:creationId xmlns:a16="http://schemas.microsoft.com/office/drawing/2014/main" id="{E41BC1B0-0E7D-46F3-988C-66B97900C2F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E382E106-D412-4E30-BC4B-259A8825A1E6}"/>
              </a:ext>
            </a:extLst>
          </p:cNvPr>
          <p:cNvSpPr txBox="1">
            <a:spLocks noChangeArrowheads="1"/>
          </p:cNvSpPr>
          <p:nvPr/>
        </p:nvSpPr>
        <p:spPr bwMode="auto">
          <a:xfrm>
            <a:off x="468000" y="5220000"/>
            <a:ext cx="1890261"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SWITZERLAND (Lucerne)</a:t>
            </a:r>
            <a:endParaRPr lang="en-US" altLang="sk-SK">
              <a:solidFill>
                <a:schemeClr val="tx1"/>
              </a:solidFill>
            </a:endParaRPr>
          </a:p>
        </p:txBody>
      </p:sp>
      <p:pic>
        <p:nvPicPr>
          <p:cNvPr id="9" name="Logo">
            <a:extLst>
              <a:ext uri="{FF2B5EF4-FFF2-40B4-BE49-F238E27FC236}">
                <a16:creationId xmlns:a16="http://schemas.microsoft.com/office/drawing/2014/main" id="{BB4F62F1-14D2-4D5F-AEC0-A07981F2D580}"/>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35843"/>
                                        </p:tgtEl>
                                        <p:attrNameLst>
                                          <p:attrName>style.visibility</p:attrName>
                                        </p:attrNameLst>
                                      </p:cBhvr>
                                      <p:to>
                                        <p:strVal val="visible"/>
                                      </p:to>
                                    </p:set>
                                    <p:animEffect transition="in" filter="barn(inHorizontal)">
                                      <p:cBhvr>
                                        <p:cTn id="7" dur="5000"/>
                                        <p:tgtEl>
                                          <p:spTgt spid="35843"/>
                                        </p:tgtEl>
                                      </p:cBhvr>
                                    </p:animEffect>
                                  </p:childTnLst>
                                </p:cTn>
                              </p:par>
                              <p:par>
                                <p:cTn id="8" presetID="23" presetClass="entr" presetSubtype="16" fill="hold" nodeType="withEffect">
                                  <p:stCondLst>
                                    <p:cond delay="0"/>
                                  </p:stCondLst>
                                  <p:childTnLst>
                                    <p:set>
                                      <p:cBhvr>
                                        <p:cTn id="9" dur="1" fill="hold">
                                          <p:stCondLst>
                                            <p:cond delay="0"/>
                                          </p:stCondLst>
                                        </p:cTn>
                                        <p:tgtEl>
                                          <p:spTgt spid="35844"/>
                                        </p:tgtEl>
                                        <p:attrNameLst>
                                          <p:attrName>style.visibility</p:attrName>
                                        </p:attrNameLst>
                                      </p:cBhvr>
                                      <p:to>
                                        <p:strVal val="visible"/>
                                      </p:to>
                                    </p:set>
                                    <p:anim calcmode="lin" valueType="num">
                                      <p:cBhvr>
                                        <p:cTn id="10" dur="5000" fill="hold"/>
                                        <p:tgtEl>
                                          <p:spTgt spid="35844"/>
                                        </p:tgtEl>
                                        <p:attrNameLst>
                                          <p:attrName>ppt_w</p:attrName>
                                        </p:attrNameLst>
                                      </p:cBhvr>
                                      <p:tavLst>
                                        <p:tav tm="0">
                                          <p:val>
                                            <p:fltVal val="0"/>
                                          </p:val>
                                        </p:tav>
                                        <p:tav tm="100000">
                                          <p:val>
                                            <p:strVal val="#ppt_w"/>
                                          </p:val>
                                        </p:tav>
                                      </p:tavLst>
                                    </p:anim>
                                    <p:anim calcmode="lin" valueType="num">
                                      <p:cBhvr>
                                        <p:cTn id="11" dur="5000" fill="hold"/>
                                        <p:tgtEl>
                                          <p:spTgt spid="35844"/>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35844"/>
                                        </p:tgtEl>
                                        <p:attrNameLst>
                                          <p:attrName>style.visibility</p:attrName>
                                        </p:attrNameLst>
                                      </p:cBhvr>
                                      <p:to>
                                        <p:strVal val="visible"/>
                                      </p:to>
                                    </p:set>
                                    <p:anim calcmode="lin" valueType="num">
                                      <p:cBhvr>
                                        <p:cTn id="14" dur="3000" fill="hold"/>
                                        <p:tgtEl>
                                          <p:spTgt spid="35844"/>
                                        </p:tgtEl>
                                        <p:attrNameLst>
                                          <p:attrName>ppt_w</p:attrName>
                                        </p:attrNameLst>
                                      </p:cBhvr>
                                      <p:tavLst>
                                        <p:tav tm="0">
                                          <p:val>
                                            <p:fltVal val="0"/>
                                          </p:val>
                                        </p:tav>
                                        <p:tav tm="100000">
                                          <p:val>
                                            <p:strVal val="#ppt_w"/>
                                          </p:val>
                                        </p:tav>
                                      </p:tavLst>
                                    </p:anim>
                                    <p:anim calcmode="lin" valueType="num">
                                      <p:cBhvr>
                                        <p:cTn id="15" dur="3000" fill="hold"/>
                                        <p:tgtEl>
                                          <p:spTgt spid="35844"/>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35844"/>
                                        </p:tgtEl>
                                        <p:attrNameLst>
                                          <p:attrName>style.visibility</p:attrName>
                                        </p:attrNameLst>
                                      </p:cBhvr>
                                      <p:to>
                                        <p:strVal val="visible"/>
                                      </p:to>
                                    </p:set>
                                    <p:animEffect transition="in" filter="circle(out)">
                                      <p:cBhvr>
                                        <p:cTn id="18" dur="4000"/>
                                        <p:tgtEl>
                                          <p:spTgt spid="35844"/>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F 0">
            <a:extLst>
              <a:ext uri="{FF2B5EF4-FFF2-40B4-BE49-F238E27FC236}">
                <a16:creationId xmlns:a16="http://schemas.microsoft.com/office/drawing/2014/main" id="{D61278B4-6192-45D8-AFB1-F86DA2D0B7F8}"/>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7" name="F 1a">
            <a:extLst>
              <a:ext uri="{FF2B5EF4-FFF2-40B4-BE49-F238E27FC236}">
                <a16:creationId xmlns:a16="http://schemas.microsoft.com/office/drawing/2014/main" id="{39521C80-C625-4A92-AD58-14893138A5C0}"/>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8" name="F 1b">
            <a:extLst>
              <a:ext uri="{FF2B5EF4-FFF2-40B4-BE49-F238E27FC236}">
                <a16:creationId xmlns:a16="http://schemas.microsoft.com/office/drawing/2014/main" id="{1B9F47D9-99B9-41F4-82DC-5E817B98333F}"/>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9" name="Rám">
            <a:extLst>
              <a:ext uri="{FF2B5EF4-FFF2-40B4-BE49-F238E27FC236}">
                <a16:creationId xmlns:a16="http://schemas.microsoft.com/office/drawing/2014/main" id="{A2F711E9-4C27-4371-95C4-753F9B4679B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1779A680-A10A-43AA-8BE7-9D8987B21E57}"/>
              </a:ext>
            </a:extLst>
          </p:cNvPr>
          <p:cNvSpPr txBox="1">
            <a:spLocks noChangeArrowheads="1"/>
          </p:cNvSpPr>
          <p:nvPr/>
        </p:nvSpPr>
        <p:spPr bwMode="auto">
          <a:xfrm>
            <a:off x="468000" y="5220000"/>
            <a:ext cx="2731838"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RUSSIA (The Swallow‘s Nest, Crimea)</a:t>
            </a:r>
            <a:endParaRPr lang="en-US" altLang="sk-SK">
              <a:solidFill>
                <a:schemeClr val="tx1"/>
              </a:solidFill>
            </a:endParaRPr>
          </a:p>
        </p:txBody>
      </p:sp>
      <p:pic>
        <p:nvPicPr>
          <p:cNvPr id="9" name="Logo">
            <a:extLst>
              <a:ext uri="{FF2B5EF4-FFF2-40B4-BE49-F238E27FC236}">
                <a16:creationId xmlns:a16="http://schemas.microsoft.com/office/drawing/2014/main" id="{A914E7E0-DCDD-41A0-B806-425E66144922}"/>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36867"/>
                                        </p:tgtEl>
                                        <p:attrNameLst>
                                          <p:attrName>style.visibility</p:attrName>
                                        </p:attrNameLst>
                                      </p:cBhvr>
                                      <p:to>
                                        <p:strVal val="visible"/>
                                      </p:to>
                                    </p:set>
                                    <p:animEffect transition="in" filter="barn(inHorizontal)">
                                      <p:cBhvr>
                                        <p:cTn id="7" dur="5000"/>
                                        <p:tgtEl>
                                          <p:spTgt spid="36867"/>
                                        </p:tgtEl>
                                      </p:cBhvr>
                                    </p:animEffect>
                                  </p:childTnLst>
                                </p:cTn>
                              </p:par>
                              <p:par>
                                <p:cTn id="8" presetID="23" presetClass="entr" presetSubtype="16" fill="hold" nodeType="withEffect">
                                  <p:stCondLst>
                                    <p:cond delay="0"/>
                                  </p:stCondLst>
                                  <p:childTnLst>
                                    <p:set>
                                      <p:cBhvr>
                                        <p:cTn id="9" dur="1" fill="hold">
                                          <p:stCondLst>
                                            <p:cond delay="0"/>
                                          </p:stCondLst>
                                        </p:cTn>
                                        <p:tgtEl>
                                          <p:spTgt spid="36868"/>
                                        </p:tgtEl>
                                        <p:attrNameLst>
                                          <p:attrName>style.visibility</p:attrName>
                                        </p:attrNameLst>
                                      </p:cBhvr>
                                      <p:to>
                                        <p:strVal val="visible"/>
                                      </p:to>
                                    </p:set>
                                    <p:anim calcmode="lin" valueType="num">
                                      <p:cBhvr>
                                        <p:cTn id="10" dur="5000" fill="hold"/>
                                        <p:tgtEl>
                                          <p:spTgt spid="36868"/>
                                        </p:tgtEl>
                                        <p:attrNameLst>
                                          <p:attrName>ppt_w</p:attrName>
                                        </p:attrNameLst>
                                      </p:cBhvr>
                                      <p:tavLst>
                                        <p:tav tm="0">
                                          <p:val>
                                            <p:fltVal val="0"/>
                                          </p:val>
                                        </p:tav>
                                        <p:tav tm="100000">
                                          <p:val>
                                            <p:strVal val="#ppt_w"/>
                                          </p:val>
                                        </p:tav>
                                      </p:tavLst>
                                    </p:anim>
                                    <p:anim calcmode="lin" valueType="num">
                                      <p:cBhvr>
                                        <p:cTn id="11" dur="5000" fill="hold"/>
                                        <p:tgtEl>
                                          <p:spTgt spid="36868"/>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36868"/>
                                        </p:tgtEl>
                                        <p:attrNameLst>
                                          <p:attrName>style.visibility</p:attrName>
                                        </p:attrNameLst>
                                      </p:cBhvr>
                                      <p:to>
                                        <p:strVal val="visible"/>
                                      </p:to>
                                    </p:set>
                                    <p:anim calcmode="lin" valueType="num">
                                      <p:cBhvr>
                                        <p:cTn id="14" dur="3000" fill="hold"/>
                                        <p:tgtEl>
                                          <p:spTgt spid="36868"/>
                                        </p:tgtEl>
                                        <p:attrNameLst>
                                          <p:attrName>ppt_w</p:attrName>
                                        </p:attrNameLst>
                                      </p:cBhvr>
                                      <p:tavLst>
                                        <p:tav tm="0">
                                          <p:val>
                                            <p:fltVal val="0"/>
                                          </p:val>
                                        </p:tav>
                                        <p:tav tm="100000">
                                          <p:val>
                                            <p:strVal val="#ppt_w"/>
                                          </p:val>
                                        </p:tav>
                                      </p:tavLst>
                                    </p:anim>
                                    <p:anim calcmode="lin" valueType="num">
                                      <p:cBhvr>
                                        <p:cTn id="15" dur="3000" fill="hold"/>
                                        <p:tgtEl>
                                          <p:spTgt spid="36868"/>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36868"/>
                                        </p:tgtEl>
                                        <p:attrNameLst>
                                          <p:attrName>style.visibility</p:attrName>
                                        </p:attrNameLst>
                                      </p:cBhvr>
                                      <p:to>
                                        <p:strVal val="visible"/>
                                      </p:to>
                                    </p:set>
                                    <p:animEffect transition="in" filter="circle(out)">
                                      <p:cBhvr>
                                        <p:cTn id="18" dur="4000"/>
                                        <p:tgtEl>
                                          <p:spTgt spid="36868"/>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F 0">
            <a:extLst>
              <a:ext uri="{FF2B5EF4-FFF2-40B4-BE49-F238E27FC236}">
                <a16:creationId xmlns:a16="http://schemas.microsoft.com/office/drawing/2014/main" id="{B36CA460-79F7-4526-8902-5DD10A61B3BC}"/>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1" name="F 1a">
            <a:extLst>
              <a:ext uri="{FF2B5EF4-FFF2-40B4-BE49-F238E27FC236}">
                <a16:creationId xmlns:a16="http://schemas.microsoft.com/office/drawing/2014/main" id="{6105539C-F6EC-46F4-9AE3-2A2E662FEE84}"/>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2" name="F 1b">
            <a:extLst>
              <a:ext uri="{FF2B5EF4-FFF2-40B4-BE49-F238E27FC236}">
                <a16:creationId xmlns:a16="http://schemas.microsoft.com/office/drawing/2014/main" id="{309782FB-AC19-48B8-A5B2-C4F4089B72ED}"/>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3" name="Rám">
            <a:extLst>
              <a:ext uri="{FF2B5EF4-FFF2-40B4-BE49-F238E27FC236}">
                <a16:creationId xmlns:a16="http://schemas.microsoft.com/office/drawing/2014/main" id="{8AFCB26F-4FD9-4042-BE53-72BEE16C548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4CB806E2-0FB9-447E-A085-F80BE5F34F34}"/>
              </a:ext>
            </a:extLst>
          </p:cNvPr>
          <p:cNvSpPr txBox="1">
            <a:spLocks noChangeArrowheads="1"/>
          </p:cNvSpPr>
          <p:nvPr/>
        </p:nvSpPr>
        <p:spPr bwMode="auto">
          <a:xfrm>
            <a:off x="468000" y="5220000"/>
            <a:ext cx="2393604"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UKRAINE (Carpatian Mountains)</a:t>
            </a:r>
            <a:endParaRPr lang="en-US" altLang="sk-SK">
              <a:solidFill>
                <a:schemeClr val="tx1"/>
              </a:solidFill>
            </a:endParaRPr>
          </a:p>
        </p:txBody>
      </p:sp>
      <p:pic>
        <p:nvPicPr>
          <p:cNvPr id="10" name="Logo">
            <a:extLst>
              <a:ext uri="{FF2B5EF4-FFF2-40B4-BE49-F238E27FC236}">
                <a16:creationId xmlns:a16="http://schemas.microsoft.com/office/drawing/2014/main" id="{BA825C7E-3CAE-4C58-89BA-C4E2856FBC8F}"/>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37891"/>
                                        </p:tgtEl>
                                        <p:attrNameLst>
                                          <p:attrName>style.visibility</p:attrName>
                                        </p:attrNameLst>
                                      </p:cBhvr>
                                      <p:to>
                                        <p:strVal val="visible"/>
                                      </p:to>
                                    </p:set>
                                    <p:animEffect transition="in" filter="barn(inHorizontal)">
                                      <p:cBhvr>
                                        <p:cTn id="7" dur="5000"/>
                                        <p:tgtEl>
                                          <p:spTgt spid="37891"/>
                                        </p:tgtEl>
                                      </p:cBhvr>
                                    </p:animEffect>
                                  </p:childTnLst>
                                </p:cTn>
                              </p:par>
                              <p:par>
                                <p:cTn id="8" presetID="23" presetClass="entr" presetSubtype="16" fill="hold" nodeType="withEffect">
                                  <p:stCondLst>
                                    <p:cond delay="0"/>
                                  </p:stCondLst>
                                  <p:childTnLst>
                                    <p:set>
                                      <p:cBhvr>
                                        <p:cTn id="9" dur="1" fill="hold">
                                          <p:stCondLst>
                                            <p:cond delay="0"/>
                                          </p:stCondLst>
                                        </p:cTn>
                                        <p:tgtEl>
                                          <p:spTgt spid="37892"/>
                                        </p:tgtEl>
                                        <p:attrNameLst>
                                          <p:attrName>style.visibility</p:attrName>
                                        </p:attrNameLst>
                                      </p:cBhvr>
                                      <p:to>
                                        <p:strVal val="visible"/>
                                      </p:to>
                                    </p:set>
                                    <p:anim calcmode="lin" valueType="num">
                                      <p:cBhvr>
                                        <p:cTn id="10" dur="5000" fill="hold"/>
                                        <p:tgtEl>
                                          <p:spTgt spid="37892"/>
                                        </p:tgtEl>
                                        <p:attrNameLst>
                                          <p:attrName>ppt_w</p:attrName>
                                        </p:attrNameLst>
                                      </p:cBhvr>
                                      <p:tavLst>
                                        <p:tav tm="0">
                                          <p:val>
                                            <p:fltVal val="0"/>
                                          </p:val>
                                        </p:tav>
                                        <p:tav tm="100000">
                                          <p:val>
                                            <p:strVal val="#ppt_w"/>
                                          </p:val>
                                        </p:tav>
                                      </p:tavLst>
                                    </p:anim>
                                    <p:anim calcmode="lin" valueType="num">
                                      <p:cBhvr>
                                        <p:cTn id="11" dur="5000" fill="hold"/>
                                        <p:tgtEl>
                                          <p:spTgt spid="37892"/>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37892"/>
                                        </p:tgtEl>
                                        <p:attrNameLst>
                                          <p:attrName>style.visibility</p:attrName>
                                        </p:attrNameLst>
                                      </p:cBhvr>
                                      <p:to>
                                        <p:strVal val="visible"/>
                                      </p:to>
                                    </p:set>
                                    <p:anim calcmode="lin" valueType="num">
                                      <p:cBhvr>
                                        <p:cTn id="14" dur="3000" fill="hold"/>
                                        <p:tgtEl>
                                          <p:spTgt spid="37892"/>
                                        </p:tgtEl>
                                        <p:attrNameLst>
                                          <p:attrName>ppt_w</p:attrName>
                                        </p:attrNameLst>
                                      </p:cBhvr>
                                      <p:tavLst>
                                        <p:tav tm="0">
                                          <p:val>
                                            <p:fltVal val="0"/>
                                          </p:val>
                                        </p:tav>
                                        <p:tav tm="100000">
                                          <p:val>
                                            <p:strVal val="#ppt_w"/>
                                          </p:val>
                                        </p:tav>
                                      </p:tavLst>
                                    </p:anim>
                                    <p:anim calcmode="lin" valueType="num">
                                      <p:cBhvr>
                                        <p:cTn id="15" dur="3000" fill="hold"/>
                                        <p:tgtEl>
                                          <p:spTgt spid="37892"/>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37892"/>
                                        </p:tgtEl>
                                        <p:attrNameLst>
                                          <p:attrName>style.visibility</p:attrName>
                                        </p:attrNameLst>
                                      </p:cBhvr>
                                      <p:to>
                                        <p:strVal val="visible"/>
                                      </p:to>
                                    </p:set>
                                    <p:animEffect transition="in" filter="circle(out)">
                                      <p:cBhvr>
                                        <p:cTn id="18" dur="4000"/>
                                        <p:tgtEl>
                                          <p:spTgt spid="37892"/>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F 0">
            <a:extLst>
              <a:ext uri="{FF2B5EF4-FFF2-40B4-BE49-F238E27FC236}">
                <a16:creationId xmlns:a16="http://schemas.microsoft.com/office/drawing/2014/main" id="{E848D782-F124-4100-892E-ACC075BA2119}"/>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5" name="F 1a">
            <a:extLst>
              <a:ext uri="{FF2B5EF4-FFF2-40B4-BE49-F238E27FC236}">
                <a16:creationId xmlns:a16="http://schemas.microsoft.com/office/drawing/2014/main" id="{46035B75-8BD5-4BB1-A91C-164378860E35}"/>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6" name="F 1b">
            <a:extLst>
              <a:ext uri="{FF2B5EF4-FFF2-40B4-BE49-F238E27FC236}">
                <a16:creationId xmlns:a16="http://schemas.microsoft.com/office/drawing/2014/main" id="{FEFCA1A2-AF2E-46C3-AAF5-592391221558}"/>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7" name="Rám">
            <a:extLst>
              <a:ext uri="{FF2B5EF4-FFF2-40B4-BE49-F238E27FC236}">
                <a16:creationId xmlns:a16="http://schemas.microsoft.com/office/drawing/2014/main" id="{0133D76A-3357-4C2D-AD53-90606A2E9E7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025134A0-F210-41CD-9A07-D609D2616A49}"/>
              </a:ext>
            </a:extLst>
          </p:cNvPr>
          <p:cNvSpPr txBox="1">
            <a:spLocks noChangeArrowheads="1"/>
          </p:cNvSpPr>
          <p:nvPr/>
        </p:nvSpPr>
        <p:spPr bwMode="auto">
          <a:xfrm>
            <a:off x="468000" y="5220000"/>
            <a:ext cx="2694969"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UKRAINE (St.Sophia Cathedral, Kiev)</a:t>
            </a:r>
            <a:endParaRPr lang="en-US" altLang="sk-SK">
              <a:solidFill>
                <a:schemeClr val="tx1"/>
              </a:solidFill>
            </a:endParaRPr>
          </a:p>
        </p:txBody>
      </p:sp>
      <p:pic>
        <p:nvPicPr>
          <p:cNvPr id="9" name="Logo">
            <a:extLst>
              <a:ext uri="{FF2B5EF4-FFF2-40B4-BE49-F238E27FC236}">
                <a16:creationId xmlns:a16="http://schemas.microsoft.com/office/drawing/2014/main" id="{53A3F946-11B0-4A5F-8D49-454817C976A1}"/>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38915"/>
                                        </p:tgtEl>
                                        <p:attrNameLst>
                                          <p:attrName>style.visibility</p:attrName>
                                        </p:attrNameLst>
                                      </p:cBhvr>
                                      <p:to>
                                        <p:strVal val="visible"/>
                                      </p:to>
                                    </p:set>
                                    <p:animEffect transition="in" filter="barn(inHorizontal)">
                                      <p:cBhvr>
                                        <p:cTn id="7" dur="5000"/>
                                        <p:tgtEl>
                                          <p:spTgt spid="38915"/>
                                        </p:tgtEl>
                                      </p:cBhvr>
                                    </p:animEffect>
                                  </p:childTnLst>
                                </p:cTn>
                              </p:par>
                              <p:par>
                                <p:cTn id="8" presetID="23" presetClass="entr" presetSubtype="16" fill="hold" nodeType="withEffect">
                                  <p:stCondLst>
                                    <p:cond delay="0"/>
                                  </p:stCondLst>
                                  <p:childTnLst>
                                    <p:set>
                                      <p:cBhvr>
                                        <p:cTn id="9" dur="1" fill="hold">
                                          <p:stCondLst>
                                            <p:cond delay="0"/>
                                          </p:stCondLst>
                                        </p:cTn>
                                        <p:tgtEl>
                                          <p:spTgt spid="38916"/>
                                        </p:tgtEl>
                                        <p:attrNameLst>
                                          <p:attrName>style.visibility</p:attrName>
                                        </p:attrNameLst>
                                      </p:cBhvr>
                                      <p:to>
                                        <p:strVal val="visible"/>
                                      </p:to>
                                    </p:set>
                                    <p:anim calcmode="lin" valueType="num">
                                      <p:cBhvr>
                                        <p:cTn id="10" dur="5000" fill="hold"/>
                                        <p:tgtEl>
                                          <p:spTgt spid="38916"/>
                                        </p:tgtEl>
                                        <p:attrNameLst>
                                          <p:attrName>ppt_w</p:attrName>
                                        </p:attrNameLst>
                                      </p:cBhvr>
                                      <p:tavLst>
                                        <p:tav tm="0">
                                          <p:val>
                                            <p:fltVal val="0"/>
                                          </p:val>
                                        </p:tav>
                                        <p:tav tm="100000">
                                          <p:val>
                                            <p:strVal val="#ppt_w"/>
                                          </p:val>
                                        </p:tav>
                                      </p:tavLst>
                                    </p:anim>
                                    <p:anim calcmode="lin" valueType="num">
                                      <p:cBhvr>
                                        <p:cTn id="11" dur="5000" fill="hold"/>
                                        <p:tgtEl>
                                          <p:spTgt spid="38916"/>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38916"/>
                                        </p:tgtEl>
                                        <p:attrNameLst>
                                          <p:attrName>style.visibility</p:attrName>
                                        </p:attrNameLst>
                                      </p:cBhvr>
                                      <p:to>
                                        <p:strVal val="visible"/>
                                      </p:to>
                                    </p:set>
                                    <p:anim calcmode="lin" valueType="num">
                                      <p:cBhvr>
                                        <p:cTn id="14" dur="3000" fill="hold"/>
                                        <p:tgtEl>
                                          <p:spTgt spid="38916"/>
                                        </p:tgtEl>
                                        <p:attrNameLst>
                                          <p:attrName>ppt_w</p:attrName>
                                        </p:attrNameLst>
                                      </p:cBhvr>
                                      <p:tavLst>
                                        <p:tav tm="0">
                                          <p:val>
                                            <p:fltVal val="0"/>
                                          </p:val>
                                        </p:tav>
                                        <p:tav tm="100000">
                                          <p:val>
                                            <p:strVal val="#ppt_w"/>
                                          </p:val>
                                        </p:tav>
                                      </p:tavLst>
                                    </p:anim>
                                    <p:anim calcmode="lin" valueType="num">
                                      <p:cBhvr>
                                        <p:cTn id="15" dur="3000" fill="hold"/>
                                        <p:tgtEl>
                                          <p:spTgt spid="38916"/>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38916"/>
                                        </p:tgtEl>
                                        <p:attrNameLst>
                                          <p:attrName>style.visibility</p:attrName>
                                        </p:attrNameLst>
                                      </p:cBhvr>
                                      <p:to>
                                        <p:strVal val="visible"/>
                                      </p:to>
                                    </p:set>
                                    <p:animEffect transition="in" filter="circle(out)">
                                      <p:cBhvr>
                                        <p:cTn id="18" dur="4000"/>
                                        <p:tgtEl>
                                          <p:spTgt spid="38916"/>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F 0">
            <a:extLst>
              <a:ext uri="{FF2B5EF4-FFF2-40B4-BE49-F238E27FC236}">
                <a16:creationId xmlns:a16="http://schemas.microsoft.com/office/drawing/2014/main" id="{054AB837-D825-4C72-876F-5E7B1D212C12}"/>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39" name="F 1a">
            <a:extLst>
              <a:ext uri="{FF2B5EF4-FFF2-40B4-BE49-F238E27FC236}">
                <a16:creationId xmlns:a16="http://schemas.microsoft.com/office/drawing/2014/main" id="{2EC453FF-A238-4BBE-8C20-FB77616813FC}"/>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0" name="F 1b">
            <a:extLst>
              <a:ext uri="{FF2B5EF4-FFF2-40B4-BE49-F238E27FC236}">
                <a16:creationId xmlns:a16="http://schemas.microsoft.com/office/drawing/2014/main" id="{4465F5E8-353B-42E7-9E67-F67D212F412C}"/>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1" name="Rám">
            <a:extLst>
              <a:ext uri="{FF2B5EF4-FFF2-40B4-BE49-F238E27FC236}">
                <a16:creationId xmlns:a16="http://schemas.microsoft.com/office/drawing/2014/main" id="{8830D02B-C9CC-4AC1-A303-AF8C4FF031A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50B31700-8B56-466C-90D3-F7F1E421C666}"/>
              </a:ext>
            </a:extLst>
          </p:cNvPr>
          <p:cNvSpPr txBox="1">
            <a:spLocks noChangeArrowheads="1"/>
          </p:cNvSpPr>
          <p:nvPr/>
        </p:nvSpPr>
        <p:spPr bwMode="auto">
          <a:xfrm>
            <a:off x="468000" y="5220000"/>
            <a:ext cx="2767104"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BOSNIA and HERZEGOVINA (Mostar)</a:t>
            </a:r>
            <a:endParaRPr lang="en-US" altLang="sk-SK">
              <a:solidFill>
                <a:schemeClr val="tx1"/>
              </a:solidFill>
            </a:endParaRPr>
          </a:p>
        </p:txBody>
      </p:sp>
      <p:pic>
        <p:nvPicPr>
          <p:cNvPr id="9" name="Logo">
            <a:extLst>
              <a:ext uri="{FF2B5EF4-FFF2-40B4-BE49-F238E27FC236}">
                <a16:creationId xmlns:a16="http://schemas.microsoft.com/office/drawing/2014/main" id="{CC89DE49-E6E2-4CFB-868B-4D16A21230E1}"/>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39939"/>
                                        </p:tgtEl>
                                        <p:attrNameLst>
                                          <p:attrName>style.visibility</p:attrName>
                                        </p:attrNameLst>
                                      </p:cBhvr>
                                      <p:to>
                                        <p:strVal val="visible"/>
                                      </p:to>
                                    </p:set>
                                    <p:animEffect transition="in" filter="barn(inHorizontal)">
                                      <p:cBhvr>
                                        <p:cTn id="7" dur="5000"/>
                                        <p:tgtEl>
                                          <p:spTgt spid="39939"/>
                                        </p:tgtEl>
                                      </p:cBhvr>
                                    </p:animEffect>
                                  </p:childTnLst>
                                </p:cTn>
                              </p:par>
                              <p:par>
                                <p:cTn id="8" presetID="23" presetClass="entr" presetSubtype="16" fill="hold" nodeType="withEffect">
                                  <p:stCondLst>
                                    <p:cond delay="0"/>
                                  </p:stCondLst>
                                  <p:childTnLst>
                                    <p:set>
                                      <p:cBhvr>
                                        <p:cTn id="9" dur="1" fill="hold">
                                          <p:stCondLst>
                                            <p:cond delay="0"/>
                                          </p:stCondLst>
                                        </p:cTn>
                                        <p:tgtEl>
                                          <p:spTgt spid="39940"/>
                                        </p:tgtEl>
                                        <p:attrNameLst>
                                          <p:attrName>style.visibility</p:attrName>
                                        </p:attrNameLst>
                                      </p:cBhvr>
                                      <p:to>
                                        <p:strVal val="visible"/>
                                      </p:to>
                                    </p:set>
                                    <p:anim calcmode="lin" valueType="num">
                                      <p:cBhvr>
                                        <p:cTn id="10" dur="5000" fill="hold"/>
                                        <p:tgtEl>
                                          <p:spTgt spid="39940"/>
                                        </p:tgtEl>
                                        <p:attrNameLst>
                                          <p:attrName>ppt_w</p:attrName>
                                        </p:attrNameLst>
                                      </p:cBhvr>
                                      <p:tavLst>
                                        <p:tav tm="0">
                                          <p:val>
                                            <p:fltVal val="0"/>
                                          </p:val>
                                        </p:tav>
                                        <p:tav tm="100000">
                                          <p:val>
                                            <p:strVal val="#ppt_w"/>
                                          </p:val>
                                        </p:tav>
                                      </p:tavLst>
                                    </p:anim>
                                    <p:anim calcmode="lin" valueType="num">
                                      <p:cBhvr>
                                        <p:cTn id="11" dur="5000" fill="hold"/>
                                        <p:tgtEl>
                                          <p:spTgt spid="39940"/>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39940"/>
                                        </p:tgtEl>
                                        <p:attrNameLst>
                                          <p:attrName>style.visibility</p:attrName>
                                        </p:attrNameLst>
                                      </p:cBhvr>
                                      <p:to>
                                        <p:strVal val="visible"/>
                                      </p:to>
                                    </p:set>
                                    <p:anim calcmode="lin" valueType="num">
                                      <p:cBhvr>
                                        <p:cTn id="14" dur="3000" fill="hold"/>
                                        <p:tgtEl>
                                          <p:spTgt spid="39940"/>
                                        </p:tgtEl>
                                        <p:attrNameLst>
                                          <p:attrName>ppt_w</p:attrName>
                                        </p:attrNameLst>
                                      </p:cBhvr>
                                      <p:tavLst>
                                        <p:tav tm="0">
                                          <p:val>
                                            <p:fltVal val="0"/>
                                          </p:val>
                                        </p:tav>
                                        <p:tav tm="100000">
                                          <p:val>
                                            <p:strVal val="#ppt_w"/>
                                          </p:val>
                                        </p:tav>
                                      </p:tavLst>
                                    </p:anim>
                                    <p:anim calcmode="lin" valueType="num">
                                      <p:cBhvr>
                                        <p:cTn id="15" dur="3000" fill="hold"/>
                                        <p:tgtEl>
                                          <p:spTgt spid="39940"/>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39940"/>
                                        </p:tgtEl>
                                        <p:attrNameLst>
                                          <p:attrName>style.visibility</p:attrName>
                                        </p:attrNameLst>
                                      </p:cBhvr>
                                      <p:to>
                                        <p:strVal val="visible"/>
                                      </p:to>
                                    </p:set>
                                    <p:animEffect transition="in" filter="circle(out)">
                                      <p:cBhvr>
                                        <p:cTn id="18" dur="4000"/>
                                        <p:tgtEl>
                                          <p:spTgt spid="39940"/>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F 0">
            <a:extLst>
              <a:ext uri="{FF2B5EF4-FFF2-40B4-BE49-F238E27FC236}">
                <a16:creationId xmlns:a16="http://schemas.microsoft.com/office/drawing/2014/main" id="{2A09DF4C-7043-4AE6-9E69-91FFA737E154}"/>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60000" cy="571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3" name="F 1a">
            <a:extLst>
              <a:ext uri="{FF2B5EF4-FFF2-40B4-BE49-F238E27FC236}">
                <a16:creationId xmlns:a16="http://schemas.microsoft.com/office/drawing/2014/main" id="{A2896BA7-D0E4-4417-9BB2-89D89109A9FF}"/>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4" name="F 1b">
            <a:extLst>
              <a:ext uri="{FF2B5EF4-FFF2-40B4-BE49-F238E27FC236}">
                <a16:creationId xmlns:a16="http://schemas.microsoft.com/office/drawing/2014/main" id="{1D148AC0-884F-4C60-9286-121C91E0D731}"/>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5" name="Rám">
            <a:extLst>
              <a:ext uri="{FF2B5EF4-FFF2-40B4-BE49-F238E27FC236}">
                <a16:creationId xmlns:a16="http://schemas.microsoft.com/office/drawing/2014/main" id="{48875B8A-60A0-4241-A1EC-76F166FBF0E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30DD94CC-A274-4D8F-898B-C0A7DF4864E1}"/>
              </a:ext>
            </a:extLst>
          </p:cNvPr>
          <p:cNvSpPr txBox="1">
            <a:spLocks noChangeArrowheads="1"/>
          </p:cNvSpPr>
          <p:nvPr/>
        </p:nvSpPr>
        <p:spPr bwMode="auto">
          <a:xfrm>
            <a:off x="468000" y="5220000"/>
            <a:ext cx="2295821"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RUSSIA (Red Square, Moscow)</a:t>
            </a:r>
            <a:endParaRPr lang="en-US" altLang="sk-SK">
              <a:solidFill>
                <a:schemeClr val="tx1"/>
              </a:solidFill>
            </a:endParaRPr>
          </a:p>
        </p:txBody>
      </p:sp>
      <p:pic>
        <p:nvPicPr>
          <p:cNvPr id="9" name="Logo">
            <a:extLst>
              <a:ext uri="{FF2B5EF4-FFF2-40B4-BE49-F238E27FC236}">
                <a16:creationId xmlns:a16="http://schemas.microsoft.com/office/drawing/2014/main" id="{F58402EC-9C97-47A9-8883-D0644D6D6B9E}"/>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40963"/>
                                        </p:tgtEl>
                                        <p:attrNameLst>
                                          <p:attrName>style.visibility</p:attrName>
                                        </p:attrNameLst>
                                      </p:cBhvr>
                                      <p:to>
                                        <p:strVal val="visible"/>
                                      </p:to>
                                    </p:set>
                                    <p:animEffect transition="in" filter="barn(inHorizontal)">
                                      <p:cBhvr>
                                        <p:cTn id="7" dur="5000"/>
                                        <p:tgtEl>
                                          <p:spTgt spid="40963"/>
                                        </p:tgtEl>
                                      </p:cBhvr>
                                    </p:animEffect>
                                  </p:childTnLst>
                                </p:cTn>
                              </p:par>
                              <p:par>
                                <p:cTn id="8" presetID="23" presetClass="entr" presetSubtype="16" fill="hold" nodeType="withEffect">
                                  <p:stCondLst>
                                    <p:cond delay="0"/>
                                  </p:stCondLst>
                                  <p:childTnLst>
                                    <p:set>
                                      <p:cBhvr>
                                        <p:cTn id="9" dur="1" fill="hold">
                                          <p:stCondLst>
                                            <p:cond delay="0"/>
                                          </p:stCondLst>
                                        </p:cTn>
                                        <p:tgtEl>
                                          <p:spTgt spid="40964"/>
                                        </p:tgtEl>
                                        <p:attrNameLst>
                                          <p:attrName>style.visibility</p:attrName>
                                        </p:attrNameLst>
                                      </p:cBhvr>
                                      <p:to>
                                        <p:strVal val="visible"/>
                                      </p:to>
                                    </p:set>
                                    <p:anim calcmode="lin" valueType="num">
                                      <p:cBhvr>
                                        <p:cTn id="10" dur="5000" fill="hold"/>
                                        <p:tgtEl>
                                          <p:spTgt spid="40964"/>
                                        </p:tgtEl>
                                        <p:attrNameLst>
                                          <p:attrName>ppt_w</p:attrName>
                                        </p:attrNameLst>
                                      </p:cBhvr>
                                      <p:tavLst>
                                        <p:tav tm="0">
                                          <p:val>
                                            <p:fltVal val="0"/>
                                          </p:val>
                                        </p:tav>
                                        <p:tav tm="100000">
                                          <p:val>
                                            <p:strVal val="#ppt_w"/>
                                          </p:val>
                                        </p:tav>
                                      </p:tavLst>
                                    </p:anim>
                                    <p:anim calcmode="lin" valueType="num">
                                      <p:cBhvr>
                                        <p:cTn id="11" dur="5000" fill="hold"/>
                                        <p:tgtEl>
                                          <p:spTgt spid="40964"/>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40964"/>
                                        </p:tgtEl>
                                        <p:attrNameLst>
                                          <p:attrName>style.visibility</p:attrName>
                                        </p:attrNameLst>
                                      </p:cBhvr>
                                      <p:to>
                                        <p:strVal val="visible"/>
                                      </p:to>
                                    </p:set>
                                    <p:anim calcmode="lin" valueType="num">
                                      <p:cBhvr>
                                        <p:cTn id="14" dur="3000" fill="hold"/>
                                        <p:tgtEl>
                                          <p:spTgt spid="40964"/>
                                        </p:tgtEl>
                                        <p:attrNameLst>
                                          <p:attrName>ppt_w</p:attrName>
                                        </p:attrNameLst>
                                      </p:cBhvr>
                                      <p:tavLst>
                                        <p:tav tm="0">
                                          <p:val>
                                            <p:fltVal val="0"/>
                                          </p:val>
                                        </p:tav>
                                        <p:tav tm="100000">
                                          <p:val>
                                            <p:strVal val="#ppt_w"/>
                                          </p:val>
                                        </p:tav>
                                      </p:tavLst>
                                    </p:anim>
                                    <p:anim calcmode="lin" valueType="num">
                                      <p:cBhvr>
                                        <p:cTn id="15" dur="3000" fill="hold"/>
                                        <p:tgtEl>
                                          <p:spTgt spid="40964"/>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40964"/>
                                        </p:tgtEl>
                                        <p:attrNameLst>
                                          <p:attrName>style.visibility</p:attrName>
                                        </p:attrNameLst>
                                      </p:cBhvr>
                                      <p:to>
                                        <p:strVal val="visible"/>
                                      </p:to>
                                    </p:set>
                                    <p:animEffect transition="in" filter="circle(out)">
                                      <p:cBhvr>
                                        <p:cTn id="18" dur="4000"/>
                                        <p:tgtEl>
                                          <p:spTgt spid="40964"/>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F 0">
            <a:extLst>
              <a:ext uri="{FF2B5EF4-FFF2-40B4-BE49-F238E27FC236}">
                <a16:creationId xmlns:a16="http://schemas.microsoft.com/office/drawing/2014/main" id="{438E4EE3-F747-48F1-AF59-87FFD6A7396A}"/>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87" name="F 1a">
            <a:extLst>
              <a:ext uri="{FF2B5EF4-FFF2-40B4-BE49-F238E27FC236}">
                <a16:creationId xmlns:a16="http://schemas.microsoft.com/office/drawing/2014/main" id="{DB71F31E-DC41-4444-AB2D-1E814AFF7647}"/>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88" name="F 1b">
            <a:extLst>
              <a:ext uri="{FF2B5EF4-FFF2-40B4-BE49-F238E27FC236}">
                <a16:creationId xmlns:a16="http://schemas.microsoft.com/office/drawing/2014/main" id="{EFE85E12-B7C2-413F-933D-0371F8545259}"/>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89" name="Rám">
            <a:extLst>
              <a:ext uri="{FF2B5EF4-FFF2-40B4-BE49-F238E27FC236}">
                <a16:creationId xmlns:a16="http://schemas.microsoft.com/office/drawing/2014/main" id="{90D5D5BE-0F3B-4E8D-90BB-B659004DC24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87C2BDA5-C836-4575-AE27-8CA5B7604124}"/>
              </a:ext>
            </a:extLst>
          </p:cNvPr>
          <p:cNvSpPr txBox="1">
            <a:spLocks noChangeArrowheads="1"/>
          </p:cNvSpPr>
          <p:nvPr/>
        </p:nvSpPr>
        <p:spPr bwMode="auto">
          <a:xfrm>
            <a:off x="468000" y="5220000"/>
            <a:ext cx="1880643"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RUSSIA (St.Petersburg)</a:t>
            </a:r>
            <a:endParaRPr lang="en-US" altLang="sk-SK">
              <a:solidFill>
                <a:schemeClr val="tx1"/>
              </a:solidFill>
            </a:endParaRPr>
          </a:p>
        </p:txBody>
      </p:sp>
      <p:pic>
        <p:nvPicPr>
          <p:cNvPr id="9" name="Logo">
            <a:extLst>
              <a:ext uri="{FF2B5EF4-FFF2-40B4-BE49-F238E27FC236}">
                <a16:creationId xmlns:a16="http://schemas.microsoft.com/office/drawing/2014/main" id="{B163CC49-BA57-4F8E-AD5D-9DDB685C05E3}"/>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41987"/>
                                        </p:tgtEl>
                                        <p:attrNameLst>
                                          <p:attrName>style.visibility</p:attrName>
                                        </p:attrNameLst>
                                      </p:cBhvr>
                                      <p:to>
                                        <p:strVal val="visible"/>
                                      </p:to>
                                    </p:set>
                                    <p:animEffect transition="in" filter="barn(inHorizontal)">
                                      <p:cBhvr>
                                        <p:cTn id="7" dur="5000"/>
                                        <p:tgtEl>
                                          <p:spTgt spid="41987"/>
                                        </p:tgtEl>
                                      </p:cBhvr>
                                    </p:animEffect>
                                  </p:childTnLst>
                                </p:cTn>
                              </p:par>
                              <p:par>
                                <p:cTn id="8" presetID="23" presetClass="entr" presetSubtype="16" fill="hold" nodeType="withEffect">
                                  <p:stCondLst>
                                    <p:cond delay="0"/>
                                  </p:stCondLst>
                                  <p:childTnLst>
                                    <p:set>
                                      <p:cBhvr>
                                        <p:cTn id="9" dur="1" fill="hold">
                                          <p:stCondLst>
                                            <p:cond delay="0"/>
                                          </p:stCondLst>
                                        </p:cTn>
                                        <p:tgtEl>
                                          <p:spTgt spid="41988"/>
                                        </p:tgtEl>
                                        <p:attrNameLst>
                                          <p:attrName>style.visibility</p:attrName>
                                        </p:attrNameLst>
                                      </p:cBhvr>
                                      <p:to>
                                        <p:strVal val="visible"/>
                                      </p:to>
                                    </p:set>
                                    <p:anim calcmode="lin" valueType="num">
                                      <p:cBhvr>
                                        <p:cTn id="10" dur="5000" fill="hold"/>
                                        <p:tgtEl>
                                          <p:spTgt spid="41988"/>
                                        </p:tgtEl>
                                        <p:attrNameLst>
                                          <p:attrName>ppt_w</p:attrName>
                                        </p:attrNameLst>
                                      </p:cBhvr>
                                      <p:tavLst>
                                        <p:tav tm="0">
                                          <p:val>
                                            <p:fltVal val="0"/>
                                          </p:val>
                                        </p:tav>
                                        <p:tav tm="100000">
                                          <p:val>
                                            <p:strVal val="#ppt_w"/>
                                          </p:val>
                                        </p:tav>
                                      </p:tavLst>
                                    </p:anim>
                                    <p:anim calcmode="lin" valueType="num">
                                      <p:cBhvr>
                                        <p:cTn id="11" dur="5000" fill="hold"/>
                                        <p:tgtEl>
                                          <p:spTgt spid="41988"/>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41988"/>
                                        </p:tgtEl>
                                        <p:attrNameLst>
                                          <p:attrName>style.visibility</p:attrName>
                                        </p:attrNameLst>
                                      </p:cBhvr>
                                      <p:to>
                                        <p:strVal val="visible"/>
                                      </p:to>
                                    </p:set>
                                    <p:anim calcmode="lin" valueType="num">
                                      <p:cBhvr>
                                        <p:cTn id="14" dur="3000" fill="hold"/>
                                        <p:tgtEl>
                                          <p:spTgt spid="41988"/>
                                        </p:tgtEl>
                                        <p:attrNameLst>
                                          <p:attrName>ppt_w</p:attrName>
                                        </p:attrNameLst>
                                      </p:cBhvr>
                                      <p:tavLst>
                                        <p:tav tm="0">
                                          <p:val>
                                            <p:fltVal val="0"/>
                                          </p:val>
                                        </p:tav>
                                        <p:tav tm="100000">
                                          <p:val>
                                            <p:strVal val="#ppt_w"/>
                                          </p:val>
                                        </p:tav>
                                      </p:tavLst>
                                    </p:anim>
                                    <p:anim calcmode="lin" valueType="num">
                                      <p:cBhvr>
                                        <p:cTn id="15" dur="3000" fill="hold"/>
                                        <p:tgtEl>
                                          <p:spTgt spid="41988"/>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41988"/>
                                        </p:tgtEl>
                                        <p:attrNameLst>
                                          <p:attrName>style.visibility</p:attrName>
                                        </p:attrNameLst>
                                      </p:cBhvr>
                                      <p:to>
                                        <p:strVal val="visible"/>
                                      </p:to>
                                    </p:set>
                                    <p:animEffect transition="in" filter="circle(out)">
                                      <p:cBhvr>
                                        <p:cTn id="18" dur="4000"/>
                                        <p:tgtEl>
                                          <p:spTgt spid="41988"/>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F 0">
            <a:extLst>
              <a:ext uri="{FF2B5EF4-FFF2-40B4-BE49-F238E27FC236}">
                <a16:creationId xmlns:a16="http://schemas.microsoft.com/office/drawing/2014/main" id="{FC245253-555F-4C24-B92F-CE2B9E242FD6}"/>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60000" cy="571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1" name="F 1a">
            <a:extLst>
              <a:ext uri="{FF2B5EF4-FFF2-40B4-BE49-F238E27FC236}">
                <a16:creationId xmlns:a16="http://schemas.microsoft.com/office/drawing/2014/main" id="{65E58F32-8545-4C31-BA57-C121A0FE41E7}"/>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2" name="F 1b">
            <a:extLst>
              <a:ext uri="{FF2B5EF4-FFF2-40B4-BE49-F238E27FC236}">
                <a16:creationId xmlns:a16="http://schemas.microsoft.com/office/drawing/2014/main" id="{68C177AC-10A8-4DD8-AFD5-FDADCA30DDCA}"/>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3" name="Rám">
            <a:extLst>
              <a:ext uri="{FF2B5EF4-FFF2-40B4-BE49-F238E27FC236}">
                <a16:creationId xmlns:a16="http://schemas.microsoft.com/office/drawing/2014/main" id="{97F05E2B-F1F3-4AAD-895B-066B278E026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DBDCD941-2365-46EA-84FB-9E3BCDBC4360}"/>
              </a:ext>
            </a:extLst>
          </p:cNvPr>
          <p:cNvSpPr txBox="1">
            <a:spLocks noChangeArrowheads="1"/>
          </p:cNvSpPr>
          <p:nvPr/>
        </p:nvSpPr>
        <p:spPr bwMode="auto">
          <a:xfrm>
            <a:off x="468000" y="5220000"/>
            <a:ext cx="2015295"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CZECH REPUBLIC (Prague)</a:t>
            </a:r>
            <a:endParaRPr lang="en-US" altLang="sk-SK">
              <a:solidFill>
                <a:schemeClr val="tx1"/>
              </a:solidFill>
            </a:endParaRPr>
          </a:p>
        </p:txBody>
      </p:sp>
      <p:pic>
        <p:nvPicPr>
          <p:cNvPr id="9" name="Logo">
            <a:extLst>
              <a:ext uri="{FF2B5EF4-FFF2-40B4-BE49-F238E27FC236}">
                <a16:creationId xmlns:a16="http://schemas.microsoft.com/office/drawing/2014/main" id="{C3D4518C-0C4C-409F-AD77-703176FB05AD}"/>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43011"/>
                                        </p:tgtEl>
                                        <p:attrNameLst>
                                          <p:attrName>style.visibility</p:attrName>
                                        </p:attrNameLst>
                                      </p:cBhvr>
                                      <p:to>
                                        <p:strVal val="visible"/>
                                      </p:to>
                                    </p:set>
                                    <p:animEffect transition="in" filter="barn(inHorizontal)">
                                      <p:cBhvr>
                                        <p:cTn id="7" dur="5000"/>
                                        <p:tgtEl>
                                          <p:spTgt spid="43011"/>
                                        </p:tgtEl>
                                      </p:cBhvr>
                                    </p:animEffect>
                                  </p:childTnLst>
                                </p:cTn>
                              </p:par>
                              <p:par>
                                <p:cTn id="8" presetID="23" presetClass="entr" presetSubtype="16" fill="hold" nodeType="withEffect">
                                  <p:stCondLst>
                                    <p:cond delay="0"/>
                                  </p:stCondLst>
                                  <p:childTnLst>
                                    <p:set>
                                      <p:cBhvr>
                                        <p:cTn id="9" dur="1" fill="hold">
                                          <p:stCondLst>
                                            <p:cond delay="0"/>
                                          </p:stCondLst>
                                        </p:cTn>
                                        <p:tgtEl>
                                          <p:spTgt spid="43012"/>
                                        </p:tgtEl>
                                        <p:attrNameLst>
                                          <p:attrName>style.visibility</p:attrName>
                                        </p:attrNameLst>
                                      </p:cBhvr>
                                      <p:to>
                                        <p:strVal val="visible"/>
                                      </p:to>
                                    </p:set>
                                    <p:anim calcmode="lin" valueType="num">
                                      <p:cBhvr>
                                        <p:cTn id="10" dur="5000" fill="hold"/>
                                        <p:tgtEl>
                                          <p:spTgt spid="43012"/>
                                        </p:tgtEl>
                                        <p:attrNameLst>
                                          <p:attrName>ppt_w</p:attrName>
                                        </p:attrNameLst>
                                      </p:cBhvr>
                                      <p:tavLst>
                                        <p:tav tm="0">
                                          <p:val>
                                            <p:fltVal val="0"/>
                                          </p:val>
                                        </p:tav>
                                        <p:tav tm="100000">
                                          <p:val>
                                            <p:strVal val="#ppt_w"/>
                                          </p:val>
                                        </p:tav>
                                      </p:tavLst>
                                    </p:anim>
                                    <p:anim calcmode="lin" valueType="num">
                                      <p:cBhvr>
                                        <p:cTn id="11" dur="5000" fill="hold"/>
                                        <p:tgtEl>
                                          <p:spTgt spid="43012"/>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43012"/>
                                        </p:tgtEl>
                                        <p:attrNameLst>
                                          <p:attrName>style.visibility</p:attrName>
                                        </p:attrNameLst>
                                      </p:cBhvr>
                                      <p:to>
                                        <p:strVal val="visible"/>
                                      </p:to>
                                    </p:set>
                                    <p:anim calcmode="lin" valueType="num">
                                      <p:cBhvr>
                                        <p:cTn id="14" dur="3000" fill="hold"/>
                                        <p:tgtEl>
                                          <p:spTgt spid="43012"/>
                                        </p:tgtEl>
                                        <p:attrNameLst>
                                          <p:attrName>ppt_w</p:attrName>
                                        </p:attrNameLst>
                                      </p:cBhvr>
                                      <p:tavLst>
                                        <p:tav tm="0">
                                          <p:val>
                                            <p:fltVal val="0"/>
                                          </p:val>
                                        </p:tav>
                                        <p:tav tm="100000">
                                          <p:val>
                                            <p:strVal val="#ppt_w"/>
                                          </p:val>
                                        </p:tav>
                                      </p:tavLst>
                                    </p:anim>
                                    <p:anim calcmode="lin" valueType="num">
                                      <p:cBhvr>
                                        <p:cTn id="15" dur="3000" fill="hold"/>
                                        <p:tgtEl>
                                          <p:spTgt spid="43012"/>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43012"/>
                                        </p:tgtEl>
                                        <p:attrNameLst>
                                          <p:attrName>style.visibility</p:attrName>
                                        </p:attrNameLst>
                                      </p:cBhvr>
                                      <p:to>
                                        <p:strVal val="visible"/>
                                      </p:to>
                                    </p:set>
                                    <p:animEffect transition="in" filter="circle(out)">
                                      <p:cBhvr>
                                        <p:cTn id="18" dur="4000"/>
                                        <p:tgtEl>
                                          <p:spTgt spid="43012"/>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F 0">
            <a:extLst>
              <a:ext uri="{FF2B5EF4-FFF2-40B4-BE49-F238E27FC236}">
                <a16:creationId xmlns:a16="http://schemas.microsoft.com/office/drawing/2014/main" id="{9CE1C769-90D7-49E0-9989-329F2E2CB03E}"/>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5" name="F 1a">
            <a:extLst>
              <a:ext uri="{FF2B5EF4-FFF2-40B4-BE49-F238E27FC236}">
                <a16:creationId xmlns:a16="http://schemas.microsoft.com/office/drawing/2014/main" id="{62F1DB5C-FF85-4832-8B1B-72C6D3505B84}"/>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0160000" cy="5716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6" name="F 1b">
            <a:extLst>
              <a:ext uri="{FF2B5EF4-FFF2-40B4-BE49-F238E27FC236}">
                <a16:creationId xmlns:a16="http://schemas.microsoft.com/office/drawing/2014/main" id="{5FB8FFC4-8F56-4949-9EFD-EEA08BFF9A94}"/>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7" name="Rám">
            <a:extLst>
              <a:ext uri="{FF2B5EF4-FFF2-40B4-BE49-F238E27FC236}">
                <a16:creationId xmlns:a16="http://schemas.microsoft.com/office/drawing/2014/main" id="{45F93802-C384-49D0-BAD1-DCE857A07F8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C4E2F138-FD01-4FB2-8A73-21AAA901AF87}"/>
              </a:ext>
            </a:extLst>
          </p:cNvPr>
          <p:cNvSpPr txBox="1">
            <a:spLocks noChangeArrowheads="1"/>
          </p:cNvSpPr>
          <p:nvPr/>
        </p:nvSpPr>
        <p:spPr bwMode="auto">
          <a:xfrm>
            <a:off x="468000" y="5220000"/>
            <a:ext cx="1779654"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SCOTLAND (Edinburgh)</a:t>
            </a:r>
            <a:endParaRPr lang="en-US" altLang="sk-SK">
              <a:solidFill>
                <a:schemeClr val="tx1"/>
              </a:solidFill>
            </a:endParaRPr>
          </a:p>
        </p:txBody>
      </p:sp>
      <p:pic>
        <p:nvPicPr>
          <p:cNvPr id="9" name="Logo">
            <a:extLst>
              <a:ext uri="{FF2B5EF4-FFF2-40B4-BE49-F238E27FC236}">
                <a16:creationId xmlns:a16="http://schemas.microsoft.com/office/drawing/2014/main" id="{E41D9B9A-3973-4D2B-9231-B779A459796A}"/>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44035"/>
                                        </p:tgtEl>
                                        <p:attrNameLst>
                                          <p:attrName>style.visibility</p:attrName>
                                        </p:attrNameLst>
                                      </p:cBhvr>
                                      <p:to>
                                        <p:strVal val="visible"/>
                                      </p:to>
                                    </p:set>
                                    <p:animEffect transition="in" filter="barn(inHorizontal)">
                                      <p:cBhvr>
                                        <p:cTn id="7" dur="5000"/>
                                        <p:tgtEl>
                                          <p:spTgt spid="44035"/>
                                        </p:tgtEl>
                                      </p:cBhvr>
                                    </p:animEffect>
                                  </p:childTnLst>
                                </p:cTn>
                              </p:par>
                              <p:par>
                                <p:cTn id="8" presetID="23" presetClass="entr" presetSubtype="16" fill="hold" nodeType="withEffect">
                                  <p:stCondLst>
                                    <p:cond delay="0"/>
                                  </p:stCondLst>
                                  <p:childTnLst>
                                    <p:set>
                                      <p:cBhvr>
                                        <p:cTn id="9" dur="1" fill="hold">
                                          <p:stCondLst>
                                            <p:cond delay="0"/>
                                          </p:stCondLst>
                                        </p:cTn>
                                        <p:tgtEl>
                                          <p:spTgt spid="44036"/>
                                        </p:tgtEl>
                                        <p:attrNameLst>
                                          <p:attrName>style.visibility</p:attrName>
                                        </p:attrNameLst>
                                      </p:cBhvr>
                                      <p:to>
                                        <p:strVal val="visible"/>
                                      </p:to>
                                    </p:set>
                                    <p:anim calcmode="lin" valueType="num">
                                      <p:cBhvr>
                                        <p:cTn id="10" dur="5000" fill="hold"/>
                                        <p:tgtEl>
                                          <p:spTgt spid="44036"/>
                                        </p:tgtEl>
                                        <p:attrNameLst>
                                          <p:attrName>ppt_w</p:attrName>
                                        </p:attrNameLst>
                                      </p:cBhvr>
                                      <p:tavLst>
                                        <p:tav tm="0">
                                          <p:val>
                                            <p:fltVal val="0"/>
                                          </p:val>
                                        </p:tav>
                                        <p:tav tm="100000">
                                          <p:val>
                                            <p:strVal val="#ppt_w"/>
                                          </p:val>
                                        </p:tav>
                                      </p:tavLst>
                                    </p:anim>
                                    <p:anim calcmode="lin" valueType="num">
                                      <p:cBhvr>
                                        <p:cTn id="11" dur="5000" fill="hold"/>
                                        <p:tgtEl>
                                          <p:spTgt spid="44036"/>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44036"/>
                                        </p:tgtEl>
                                        <p:attrNameLst>
                                          <p:attrName>style.visibility</p:attrName>
                                        </p:attrNameLst>
                                      </p:cBhvr>
                                      <p:to>
                                        <p:strVal val="visible"/>
                                      </p:to>
                                    </p:set>
                                    <p:anim calcmode="lin" valueType="num">
                                      <p:cBhvr>
                                        <p:cTn id="14" dur="3000" fill="hold"/>
                                        <p:tgtEl>
                                          <p:spTgt spid="44036"/>
                                        </p:tgtEl>
                                        <p:attrNameLst>
                                          <p:attrName>ppt_w</p:attrName>
                                        </p:attrNameLst>
                                      </p:cBhvr>
                                      <p:tavLst>
                                        <p:tav tm="0">
                                          <p:val>
                                            <p:fltVal val="0"/>
                                          </p:val>
                                        </p:tav>
                                        <p:tav tm="100000">
                                          <p:val>
                                            <p:strVal val="#ppt_w"/>
                                          </p:val>
                                        </p:tav>
                                      </p:tavLst>
                                    </p:anim>
                                    <p:anim calcmode="lin" valueType="num">
                                      <p:cBhvr>
                                        <p:cTn id="15" dur="3000" fill="hold"/>
                                        <p:tgtEl>
                                          <p:spTgt spid="44036"/>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44036"/>
                                        </p:tgtEl>
                                        <p:attrNameLst>
                                          <p:attrName>style.visibility</p:attrName>
                                        </p:attrNameLst>
                                      </p:cBhvr>
                                      <p:to>
                                        <p:strVal val="visible"/>
                                      </p:to>
                                    </p:set>
                                    <p:animEffect transition="in" filter="circle(out)">
                                      <p:cBhvr>
                                        <p:cTn id="18" dur="4000"/>
                                        <p:tgtEl>
                                          <p:spTgt spid="44036"/>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F 0">
            <a:extLst>
              <a:ext uri="{FF2B5EF4-FFF2-40B4-BE49-F238E27FC236}">
                <a16:creationId xmlns:a16="http://schemas.microsoft.com/office/drawing/2014/main" id="{691BB1F4-6C50-4E77-9C79-EF0BD625D9B0}"/>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10160000" cy="5716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59" name="F 1a">
            <a:extLst>
              <a:ext uri="{FF2B5EF4-FFF2-40B4-BE49-F238E27FC236}">
                <a16:creationId xmlns:a16="http://schemas.microsoft.com/office/drawing/2014/main" id="{BA603B8D-21FD-4692-8BB5-A4F8699A0148}"/>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0" name="F 1b">
            <a:extLst>
              <a:ext uri="{FF2B5EF4-FFF2-40B4-BE49-F238E27FC236}">
                <a16:creationId xmlns:a16="http://schemas.microsoft.com/office/drawing/2014/main" id="{150F680B-EF77-4C56-B2E8-C7209151DF2E}"/>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1" name="Rám">
            <a:extLst>
              <a:ext uri="{FF2B5EF4-FFF2-40B4-BE49-F238E27FC236}">
                <a16:creationId xmlns:a16="http://schemas.microsoft.com/office/drawing/2014/main" id="{8CAB365E-DF07-4D9D-A4BC-7486511BB45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5" name="Popis">
            <a:extLst>
              <a:ext uri="{FF2B5EF4-FFF2-40B4-BE49-F238E27FC236}">
                <a16:creationId xmlns:a16="http://schemas.microsoft.com/office/drawing/2014/main" id="{99BA03C1-1B09-430D-9C95-AB53F51C1AC7}"/>
              </a:ext>
            </a:extLst>
          </p:cNvPr>
          <p:cNvSpPr txBox="1">
            <a:spLocks noChangeArrowheads="1"/>
          </p:cNvSpPr>
          <p:nvPr/>
        </p:nvSpPr>
        <p:spPr bwMode="auto">
          <a:xfrm>
            <a:off x="468000" y="5220000"/>
            <a:ext cx="1164100"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ITALY (Venice)</a:t>
            </a:r>
            <a:endParaRPr lang="en-US" altLang="sk-SK">
              <a:solidFill>
                <a:schemeClr val="tx1"/>
              </a:solidFill>
            </a:endParaRPr>
          </a:p>
        </p:txBody>
      </p:sp>
      <p:pic>
        <p:nvPicPr>
          <p:cNvPr id="9" name="Logo">
            <a:extLst>
              <a:ext uri="{FF2B5EF4-FFF2-40B4-BE49-F238E27FC236}">
                <a16:creationId xmlns:a16="http://schemas.microsoft.com/office/drawing/2014/main" id="{164352D2-1F01-4E6B-9F17-84AC3AF1DBEE}"/>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45059"/>
                                        </p:tgtEl>
                                        <p:attrNameLst>
                                          <p:attrName>style.visibility</p:attrName>
                                        </p:attrNameLst>
                                      </p:cBhvr>
                                      <p:to>
                                        <p:strVal val="visible"/>
                                      </p:to>
                                    </p:set>
                                    <p:animEffect transition="in" filter="barn(inHorizontal)">
                                      <p:cBhvr>
                                        <p:cTn id="7" dur="5000"/>
                                        <p:tgtEl>
                                          <p:spTgt spid="45059"/>
                                        </p:tgtEl>
                                      </p:cBhvr>
                                    </p:animEffect>
                                  </p:childTnLst>
                                </p:cTn>
                              </p:par>
                              <p:par>
                                <p:cTn id="8" presetID="23" presetClass="entr" presetSubtype="16" fill="hold" nodeType="withEffect">
                                  <p:stCondLst>
                                    <p:cond delay="0"/>
                                  </p:stCondLst>
                                  <p:childTnLst>
                                    <p:set>
                                      <p:cBhvr>
                                        <p:cTn id="9" dur="1" fill="hold">
                                          <p:stCondLst>
                                            <p:cond delay="0"/>
                                          </p:stCondLst>
                                        </p:cTn>
                                        <p:tgtEl>
                                          <p:spTgt spid="45060"/>
                                        </p:tgtEl>
                                        <p:attrNameLst>
                                          <p:attrName>style.visibility</p:attrName>
                                        </p:attrNameLst>
                                      </p:cBhvr>
                                      <p:to>
                                        <p:strVal val="visible"/>
                                      </p:to>
                                    </p:set>
                                    <p:anim calcmode="lin" valueType="num">
                                      <p:cBhvr>
                                        <p:cTn id="10" dur="5000" fill="hold"/>
                                        <p:tgtEl>
                                          <p:spTgt spid="45060"/>
                                        </p:tgtEl>
                                        <p:attrNameLst>
                                          <p:attrName>ppt_w</p:attrName>
                                        </p:attrNameLst>
                                      </p:cBhvr>
                                      <p:tavLst>
                                        <p:tav tm="0">
                                          <p:val>
                                            <p:fltVal val="0"/>
                                          </p:val>
                                        </p:tav>
                                        <p:tav tm="100000">
                                          <p:val>
                                            <p:strVal val="#ppt_w"/>
                                          </p:val>
                                        </p:tav>
                                      </p:tavLst>
                                    </p:anim>
                                    <p:anim calcmode="lin" valueType="num">
                                      <p:cBhvr>
                                        <p:cTn id="11" dur="5000" fill="hold"/>
                                        <p:tgtEl>
                                          <p:spTgt spid="45060"/>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45060"/>
                                        </p:tgtEl>
                                        <p:attrNameLst>
                                          <p:attrName>style.visibility</p:attrName>
                                        </p:attrNameLst>
                                      </p:cBhvr>
                                      <p:to>
                                        <p:strVal val="visible"/>
                                      </p:to>
                                    </p:set>
                                    <p:anim calcmode="lin" valueType="num">
                                      <p:cBhvr>
                                        <p:cTn id="14" dur="3000" fill="hold"/>
                                        <p:tgtEl>
                                          <p:spTgt spid="45060"/>
                                        </p:tgtEl>
                                        <p:attrNameLst>
                                          <p:attrName>ppt_w</p:attrName>
                                        </p:attrNameLst>
                                      </p:cBhvr>
                                      <p:tavLst>
                                        <p:tav tm="0">
                                          <p:val>
                                            <p:fltVal val="0"/>
                                          </p:val>
                                        </p:tav>
                                        <p:tav tm="100000">
                                          <p:val>
                                            <p:strVal val="#ppt_w"/>
                                          </p:val>
                                        </p:tav>
                                      </p:tavLst>
                                    </p:anim>
                                    <p:anim calcmode="lin" valueType="num">
                                      <p:cBhvr>
                                        <p:cTn id="15" dur="3000" fill="hold"/>
                                        <p:tgtEl>
                                          <p:spTgt spid="45060"/>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45060"/>
                                        </p:tgtEl>
                                        <p:attrNameLst>
                                          <p:attrName>style.visibility</p:attrName>
                                        </p:attrNameLst>
                                      </p:cBhvr>
                                      <p:to>
                                        <p:strVal val="visible"/>
                                      </p:to>
                                    </p:set>
                                    <p:animEffect transition="in" filter="circle(out)">
                                      <p:cBhvr>
                                        <p:cTn id="18" dur="4000"/>
                                        <p:tgtEl>
                                          <p:spTgt spid="45060"/>
                                        </p:tgtEl>
                                      </p:cBhvr>
                                    </p:animEffect>
                                  </p:childTnLst>
                                </p:cTn>
                              </p:par>
                              <p:par>
                                <p:cTn id="19" presetID="10" presetClass="entr" presetSubtype="0" fill="hold" nodeType="withEffect">
                                  <p:stCondLst>
                                    <p:cond delay="300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F 0">
            <a:extLst>
              <a:ext uri="{FF2B5EF4-FFF2-40B4-BE49-F238E27FC236}">
                <a16:creationId xmlns:a16="http://schemas.microsoft.com/office/drawing/2014/main" id="{702DA9BE-CC13-45C3-91BC-3D08FC241996}"/>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3" name="F 1a">
            <a:extLst>
              <a:ext uri="{FF2B5EF4-FFF2-40B4-BE49-F238E27FC236}">
                <a16:creationId xmlns:a16="http://schemas.microsoft.com/office/drawing/2014/main" id="{3647699D-D977-4B7A-BD37-636486D270BD}"/>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4" name="F 1b">
            <a:extLst>
              <a:ext uri="{FF2B5EF4-FFF2-40B4-BE49-F238E27FC236}">
                <a16:creationId xmlns:a16="http://schemas.microsoft.com/office/drawing/2014/main" id="{94072B54-5D12-49D8-85E0-2119717390C6}"/>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5" name="Rám">
            <a:extLst>
              <a:ext uri="{FF2B5EF4-FFF2-40B4-BE49-F238E27FC236}">
                <a16:creationId xmlns:a16="http://schemas.microsoft.com/office/drawing/2014/main" id="{29B9FA63-4BF8-449D-A980-A39228E93B4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455B80F3-BC5B-4484-9014-08001572A6CA}"/>
              </a:ext>
            </a:extLst>
          </p:cNvPr>
          <p:cNvSpPr txBox="1">
            <a:spLocks noChangeArrowheads="1"/>
          </p:cNvSpPr>
          <p:nvPr/>
        </p:nvSpPr>
        <p:spPr bwMode="auto">
          <a:xfrm>
            <a:off x="468000" y="5220000"/>
            <a:ext cx="2204450"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IRELAND (The Rock of Cashel)</a:t>
            </a:r>
            <a:endParaRPr lang="en-US" altLang="sk-SK">
              <a:solidFill>
                <a:schemeClr val="tx1"/>
              </a:solidFill>
            </a:endParaRPr>
          </a:p>
        </p:txBody>
      </p:sp>
      <p:pic>
        <p:nvPicPr>
          <p:cNvPr id="9" name="Logo">
            <a:extLst>
              <a:ext uri="{FF2B5EF4-FFF2-40B4-BE49-F238E27FC236}">
                <a16:creationId xmlns:a16="http://schemas.microsoft.com/office/drawing/2014/main" id="{76187A9A-B837-4C11-A827-9844834176CF}"/>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46083"/>
                                        </p:tgtEl>
                                        <p:attrNameLst>
                                          <p:attrName>style.visibility</p:attrName>
                                        </p:attrNameLst>
                                      </p:cBhvr>
                                      <p:to>
                                        <p:strVal val="visible"/>
                                      </p:to>
                                    </p:set>
                                    <p:animEffect transition="in" filter="barn(inHorizontal)">
                                      <p:cBhvr>
                                        <p:cTn id="7" dur="5000"/>
                                        <p:tgtEl>
                                          <p:spTgt spid="46083"/>
                                        </p:tgtEl>
                                      </p:cBhvr>
                                    </p:animEffect>
                                  </p:childTnLst>
                                </p:cTn>
                              </p:par>
                              <p:par>
                                <p:cTn id="8" presetID="23" presetClass="entr" presetSubtype="16" fill="hold" nodeType="withEffect">
                                  <p:stCondLst>
                                    <p:cond delay="0"/>
                                  </p:stCondLst>
                                  <p:childTnLst>
                                    <p:set>
                                      <p:cBhvr>
                                        <p:cTn id="9" dur="1" fill="hold">
                                          <p:stCondLst>
                                            <p:cond delay="0"/>
                                          </p:stCondLst>
                                        </p:cTn>
                                        <p:tgtEl>
                                          <p:spTgt spid="46084"/>
                                        </p:tgtEl>
                                        <p:attrNameLst>
                                          <p:attrName>style.visibility</p:attrName>
                                        </p:attrNameLst>
                                      </p:cBhvr>
                                      <p:to>
                                        <p:strVal val="visible"/>
                                      </p:to>
                                    </p:set>
                                    <p:anim calcmode="lin" valueType="num">
                                      <p:cBhvr>
                                        <p:cTn id="10" dur="5000" fill="hold"/>
                                        <p:tgtEl>
                                          <p:spTgt spid="46084"/>
                                        </p:tgtEl>
                                        <p:attrNameLst>
                                          <p:attrName>ppt_w</p:attrName>
                                        </p:attrNameLst>
                                      </p:cBhvr>
                                      <p:tavLst>
                                        <p:tav tm="0">
                                          <p:val>
                                            <p:fltVal val="0"/>
                                          </p:val>
                                        </p:tav>
                                        <p:tav tm="100000">
                                          <p:val>
                                            <p:strVal val="#ppt_w"/>
                                          </p:val>
                                        </p:tav>
                                      </p:tavLst>
                                    </p:anim>
                                    <p:anim calcmode="lin" valueType="num">
                                      <p:cBhvr>
                                        <p:cTn id="11" dur="5000" fill="hold"/>
                                        <p:tgtEl>
                                          <p:spTgt spid="46084"/>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46084"/>
                                        </p:tgtEl>
                                        <p:attrNameLst>
                                          <p:attrName>style.visibility</p:attrName>
                                        </p:attrNameLst>
                                      </p:cBhvr>
                                      <p:to>
                                        <p:strVal val="visible"/>
                                      </p:to>
                                    </p:set>
                                    <p:anim calcmode="lin" valueType="num">
                                      <p:cBhvr>
                                        <p:cTn id="14" dur="3000" fill="hold"/>
                                        <p:tgtEl>
                                          <p:spTgt spid="46084"/>
                                        </p:tgtEl>
                                        <p:attrNameLst>
                                          <p:attrName>ppt_w</p:attrName>
                                        </p:attrNameLst>
                                      </p:cBhvr>
                                      <p:tavLst>
                                        <p:tav tm="0">
                                          <p:val>
                                            <p:fltVal val="0"/>
                                          </p:val>
                                        </p:tav>
                                        <p:tav tm="100000">
                                          <p:val>
                                            <p:strVal val="#ppt_w"/>
                                          </p:val>
                                        </p:tav>
                                      </p:tavLst>
                                    </p:anim>
                                    <p:anim calcmode="lin" valueType="num">
                                      <p:cBhvr>
                                        <p:cTn id="15" dur="3000" fill="hold"/>
                                        <p:tgtEl>
                                          <p:spTgt spid="46084"/>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46084"/>
                                        </p:tgtEl>
                                        <p:attrNameLst>
                                          <p:attrName>style.visibility</p:attrName>
                                        </p:attrNameLst>
                                      </p:cBhvr>
                                      <p:to>
                                        <p:strVal val="visible"/>
                                      </p:to>
                                    </p:set>
                                    <p:animEffect transition="in" filter="circle(out)">
                                      <p:cBhvr>
                                        <p:cTn id="18" dur="4000"/>
                                        <p:tgtEl>
                                          <p:spTgt spid="46084"/>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F 0">
            <a:extLst>
              <a:ext uri="{FF2B5EF4-FFF2-40B4-BE49-F238E27FC236}">
                <a16:creationId xmlns:a16="http://schemas.microsoft.com/office/drawing/2014/main" id="{C5673EB7-770B-49B1-9808-E869D66DE215}"/>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07" name="F 1a">
            <a:extLst>
              <a:ext uri="{FF2B5EF4-FFF2-40B4-BE49-F238E27FC236}">
                <a16:creationId xmlns:a16="http://schemas.microsoft.com/office/drawing/2014/main" id="{2139CB7B-A7E0-47A2-8812-925F2D2010CC}"/>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08" name="F 1b">
            <a:extLst>
              <a:ext uri="{FF2B5EF4-FFF2-40B4-BE49-F238E27FC236}">
                <a16:creationId xmlns:a16="http://schemas.microsoft.com/office/drawing/2014/main" id="{E9C6AC45-F90A-47C6-A57A-FE76F6811A41}"/>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09" name="Rám">
            <a:extLst>
              <a:ext uri="{FF2B5EF4-FFF2-40B4-BE49-F238E27FC236}">
                <a16:creationId xmlns:a16="http://schemas.microsoft.com/office/drawing/2014/main" id="{75D8AAEC-5BE3-4821-BB33-E952BB442F4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2A309F2F-E45E-4553-99A7-D33FDE2F3EF2}"/>
              </a:ext>
            </a:extLst>
          </p:cNvPr>
          <p:cNvSpPr txBox="1">
            <a:spLocks noChangeArrowheads="1"/>
          </p:cNvSpPr>
          <p:nvPr/>
        </p:nvSpPr>
        <p:spPr bwMode="auto">
          <a:xfrm>
            <a:off x="468000" y="5220000"/>
            <a:ext cx="1510350"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ICELAND (Kirkjufell)</a:t>
            </a:r>
            <a:endParaRPr lang="en-US" altLang="sk-SK">
              <a:solidFill>
                <a:schemeClr val="tx1"/>
              </a:solidFill>
            </a:endParaRPr>
          </a:p>
        </p:txBody>
      </p:sp>
      <p:pic>
        <p:nvPicPr>
          <p:cNvPr id="9" name="Logo">
            <a:extLst>
              <a:ext uri="{FF2B5EF4-FFF2-40B4-BE49-F238E27FC236}">
                <a16:creationId xmlns:a16="http://schemas.microsoft.com/office/drawing/2014/main" id="{AE9AE2F5-91E9-45B5-9E0B-6B5D1757EFD3}"/>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47107"/>
                                        </p:tgtEl>
                                        <p:attrNameLst>
                                          <p:attrName>style.visibility</p:attrName>
                                        </p:attrNameLst>
                                      </p:cBhvr>
                                      <p:to>
                                        <p:strVal val="visible"/>
                                      </p:to>
                                    </p:set>
                                    <p:animEffect transition="in" filter="barn(inHorizontal)">
                                      <p:cBhvr>
                                        <p:cTn id="7" dur="5000"/>
                                        <p:tgtEl>
                                          <p:spTgt spid="47107"/>
                                        </p:tgtEl>
                                      </p:cBhvr>
                                    </p:animEffect>
                                  </p:childTnLst>
                                </p:cTn>
                              </p:par>
                              <p:par>
                                <p:cTn id="8" presetID="23" presetClass="entr" presetSubtype="16" fill="hold" nodeType="withEffect">
                                  <p:stCondLst>
                                    <p:cond delay="0"/>
                                  </p:stCondLst>
                                  <p:childTnLst>
                                    <p:set>
                                      <p:cBhvr>
                                        <p:cTn id="9" dur="1" fill="hold">
                                          <p:stCondLst>
                                            <p:cond delay="0"/>
                                          </p:stCondLst>
                                        </p:cTn>
                                        <p:tgtEl>
                                          <p:spTgt spid="47108"/>
                                        </p:tgtEl>
                                        <p:attrNameLst>
                                          <p:attrName>style.visibility</p:attrName>
                                        </p:attrNameLst>
                                      </p:cBhvr>
                                      <p:to>
                                        <p:strVal val="visible"/>
                                      </p:to>
                                    </p:set>
                                    <p:anim calcmode="lin" valueType="num">
                                      <p:cBhvr>
                                        <p:cTn id="10" dur="5000" fill="hold"/>
                                        <p:tgtEl>
                                          <p:spTgt spid="47108"/>
                                        </p:tgtEl>
                                        <p:attrNameLst>
                                          <p:attrName>ppt_w</p:attrName>
                                        </p:attrNameLst>
                                      </p:cBhvr>
                                      <p:tavLst>
                                        <p:tav tm="0">
                                          <p:val>
                                            <p:fltVal val="0"/>
                                          </p:val>
                                        </p:tav>
                                        <p:tav tm="100000">
                                          <p:val>
                                            <p:strVal val="#ppt_w"/>
                                          </p:val>
                                        </p:tav>
                                      </p:tavLst>
                                    </p:anim>
                                    <p:anim calcmode="lin" valueType="num">
                                      <p:cBhvr>
                                        <p:cTn id="11" dur="5000" fill="hold"/>
                                        <p:tgtEl>
                                          <p:spTgt spid="47108"/>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47108"/>
                                        </p:tgtEl>
                                        <p:attrNameLst>
                                          <p:attrName>style.visibility</p:attrName>
                                        </p:attrNameLst>
                                      </p:cBhvr>
                                      <p:to>
                                        <p:strVal val="visible"/>
                                      </p:to>
                                    </p:set>
                                    <p:anim calcmode="lin" valueType="num">
                                      <p:cBhvr>
                                        <p:cTn id="14" dur="3000" fill="hold"/>
                                        <p:tgtEl>
                                          <p:spTgt spid="47108"/>
                                        </p:tgtEl>
                                        <p:attrNameLst>
                                          <p:attrName>ppt_w</p:attrName>
                                        </p:attrNameLst>
                                      </p:cBhvr>
                                      <p:tavLst>
                                        <p:tav tm="0">
                                          <p:val>
                                            <p:fltVal val="0"/>
                                          </p:val>
                                        </p:tav>
                                        <p:tav tm="100000">
                                          <p:val>
                                            <p:strVal val="#ppt_w"/>
                                          </p:val>
                                        </p:tav>
                                      </p:tavLst>
                                    </p:anim>
                                    <p:anim calcmode="lin" valueType="num">
                                      <p:cBhvr>
                                        <p:cTn id="15" dur="3000" fill="hold"/>
                                        <p:tgtEl>
                                          <p:spTgt spid="47108"/>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47108"/>
                                        </p:tgtEl>
                                        <p:attrNameLst>
                                          <p:attrName>style.visibility</p:attrName>
                                        </p:attrNameLst>
                                      </p:cBhvr>
                                      <p:to>
                                        <p:strVal val="visible"/>
                                      </p:to>
                                    </p:set>
                                    <p:animEffect transition="in" filter="circle(out)">
                                      <p:cBhvr>
                                        <p:cTn id="18" dur="4000"/>
                                        <p:tgtEl>
                                          <p:spTgt spid="47108"/>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F 0">
            <a:extLst>
              <a:ext uri="{FF2B5EF4-FFF2-40B4-BE49-F238E27FC236}">
                <a16:creationId xmlns:a16="http://schemas.microsoft.com/office/drawing/2014/main" id="{A65644B1-7D5D-4300-8AE8-A9117A59A9D8}"/>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1" name="F 1a">
            <a:extLst>
              <a:ext uri="{FF2B5EF4-FFF2-40B4-BE49-F238E27FC236}">
                <a16:creationId xmlns:a16="http://schemas.microsoft.com/office/drawing/2014/main" id="{7CA1755A-B5B2-4AA9-85C0-0F345F7E99B3}"/>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2" name="F 1b">
            <a:extLst>
              <a:ext uri="{FF2B5EF4-FFF2-40B4-BE49-F238E27FC236}">
                <a16:creationId xmlns:a16="http://schemas.microsoft.com/office/drawing/2014/main" id="{E50A58C2-86B5-4965-B9E3-8BC436FD7079}"/>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3" name="Rám">
            <a:extLst>
              <a:ext uri="{FF2B5EF4-FFF2-40B4-BE49-F238E27FC236}">
                <a16:creationId xmlns:a16="http://schemas.microsoft.com/office/drawing/2014/main" id="{BA445ADC-99B4-4EE6-871E-208A9BFA654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34A9116B-8FD9-4354-B759-50BE860CE4C9}"/>
              </a:ext>
            </a:extLst>
          </p:cNvPr>
          <p:cNvSpPr txBox="1">
            <a:spLocks noChangeArrowheads="1"/>
          </p:cNvSpPr>
          <p:nvPr/>
        </p:nvSpPr>
        <p:spPr bwMode="auto">
          <a:xfrm>
            <a:off x="468000" y="5220000"/>
            <a:ext cx="1854995"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SLOVAKIA (High Tatras)</a:t>
            </a:r>
            <a:endParaRPr lang="en-US" altLang="sk-SK">
              <a:solidFill>
                <a:schemeClr val="tx1"/>
              </a:solidFill>
            </a:endParaRPr>
          </a:p>
        </p:txBody>
      </p:sp>
      <p:pic>
        <p:nvPicPr>
          <p:cNvPr id="9" name="Logo">
            <a:extLst>
              <a:ext uri="{FF2B5EF4-FFF2-40B4-BE49-F238E27FC236}">
                <a16:creationId xmlns:a16="http://schemas.microsoft.com/office/drawing/2014/main" id="{7EF40606-AB88-4C2C-9574-CC4CBE129F28}"/>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48131"/>
                                        </p:tgtEl>
                                        <p:attrNameLst>
                                          <p:attrName>style.visibility</p:attrName>
                                        </p:attrNameLst>
                                      </p:cBhvr>
                                      <p:to>
                                        <p:strVal val="visible"/>
                                      </p:to>
                                    </p:set>
                                    <p:animEffect transition="in" filter="barn(inHorizontal)">
                                      <p:cBhvr>
                                        <p:cTn id="7" dur="5000"/>
                                        <p:tgtEl>
                                          <p:spTgt spid="48131"/>
                                        </p:tgtEl>
                                      </p:cBhvr>
                                    </p:animEffect>
                                  </p:childTnLst>
                                </p:cTn>
                              </p:par>
                              <p:par>
                                <p:cTn id="8" presetID="23" presetClass="entr" presetSubtype="16" fill="hold" nodeType="withEffect">
                                  <p:stCondLst>
                                    <p:cond delay="0"/>
                                  </p:stCondLst>
                                  <p:childTnLst>
                                    <p:set>
                                      <p:cBhvr>
                                        <p:cTn id="9" dur="1" fill="hold">
                                          <p:stCondLst>
                                            <p:cond delay="0"/>
                                          </p:stCondLst>
                                        </p:cTn>
                                        <p:tgtEl>
                                          <p:spTgt spid="48132"/>
                                        </p:tgtEl>
                                        <p:attrNameLst>
                                          <p:attrName>style.visibility</p:attrName>
                                        </p:attrNameLst>
                                      </p:cBhvr>
                                      <p:to>
                                        <p:strVal val="visible"/>
                                      </p:to>
                                    </p:set>
                                    <p:anim calcmode="lin" valueType="num">
                                      <p:cBhvr>
                                        <p:cTn id="10" dur="5000" fill="hold"/>
                                        <p:tgtEl>
                                          <p:spTgt spid="48132"/>
                                        </p:tgtEl>
                                        <p:attrNameLst>
                                          <p:attrName>ppt_w</p:attrName>
                                        </p:attrNameLst>
                                      </p:cBhvr>
                                      <p:tavLst>
                                        <p:tav tm="0">
                                          <p:val>
                                            <p:fltVal val="0"/>
                                          </p:val>
                                        </p:tav>
                                        <p:tav tm="100000">
                                          <p:val>
                                            <p:strVal val="#ppt_w"/>
                                          </p:val>
                                        </p:tav>
                                      </p:tavLst>
                                    </p:anim>
                                    <p:anim calcmode="lin" valueType="num">
                                      <p:cBhvr>
                                        <p:cTn id="11" dur="5000" fill="hold"/>
                                        <p:tgtEl>
                                          <p:spTgt spid="48132"/>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48132"/>
                                        </p:tgtEl>
                                        <p:attrNameLst>
                                          <p:attrName>style.visibility</p:attrName>
                                        </p:attrNameLst>
                                      </p:cBhvr>
                                      <p:to>
                                        <p:strVal val="visible"/>
                                      </p:to>
                                    </p:set>
                                    <p:anim calcmode="lin" valueType="num">
                                      <p:cBhvr>
                                        <p:cTn id="14" dur="3000" fill="hold"/>
                                        <p:tgtEl>
                                          <p:spTgt spid="48132"/>
                                        </p:tgtEl>
                                        <p:attrNameLst>
                                          <p:attrName>ppt_w</p:attrName>
                                        </p:attrNameLst>
                                      </p:cBhvr>
                                      <p:tavLst>
                                        <p:tav tm="0">
                                          <p:val>
                                            <p:fltVal val="0"/>
                                          </p:val>
                                        </p:tav>
                                        <p:tav tm="100000">
                                          <p:val>
                                            <p:strVal val="#ppt_w"/>
                                          </p:val>
                                        </p:tav>
                                      </p:tavLst>
                                    </p:anim>
                                    <p:anim calcmode="lin" valueType="num">
                                      <p:cBhvr>
                                        <p:cTn id="15" dur="3000" fill="hold"/>
                                        <p:tgtEl>
                                          <p:spTgt spid="48132"/>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48132"/>
                                        </p:tgtEl>
                                        <p:attrNameLst>
                                          <p:attrName>style.visibility</p:attrName>
                                        </p:attrNameLst>
                                      </p:cBhvr>
                                      <p:to>
                                        <p:strVal val="visible"/>
                                      </p:to>
                                    </p:set>
                                    <p:animEffect transition="in" filter="circle(out)">
                                      <p:cBhvr>
                                        <p:cTn id="18" dur="4000"/>
                                        <p:tgtEl>
                                          <p:spTgt spid="48132"/>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F 0">
            <a:extLst>
              <a:ext uri="{FF2B5EF4-FFF2-40B4-BE49-F238E27FC236}">
                <a16:creationId xmlns:a16="http://schemas.microsoft.com/office/drawing/2014/main" id="{0BA09CE2-DF03-4453-80C6-DB4377F0E47B}"/>
              </a:ext>
            </a:extLst>
          </p:cNvPr>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5" name="F 1a">
            <a:extLst>
              <a:ext uri="{FF2B5EF4-FFF2-40B4-BE49-F238E27FC236}">
                <a16:creationId xmlns:a16="http://schemas.microsoft.com/office/drawing/2014/main" id="{EEF4CABC-8317-4F2B-AC46-922184D00798}"/>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6" name="F 1b">
            <a:extLst>
              <a:ext uri="{FF2B5EF4-FFF2-40B4-BE49-F238E27FC236}">
                <a16:creationId xmlns:a16="http://schemas.microsoft.com/office/drawing/2014/main" id="{6B753120-5A86-4DF8-BBD0-9B0A88EF1083}"/>
              </a:ext>
            </a:extLst>
          </p:cNvPr>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7" name="Rám">
            <a:extLst>
              <a:ext uri="{FF2B5EF4-FFF2-40B4-BE49-F238E27FC236}">
                <a16:creationId xmlns:a16="http://schemas.microsoft.com/office/drawing/2014/main" id="{5F364869-331B-4607-9836-740D567C94F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Popis">
            <a:extLst>
              <a:ext uri="{FF2B5EF4-FFF2-40B4-BE49-F238E27FC236}">
                <a16:creationId xmlns:a16="http://schemas.microsoft.com/office/drawing/2014/main" id="{0BE9D25F-957C-42B9-9BF5-0D70196F2603}"/>
              </a:ext>
            </a:extLst>
          </p:cNvPr>
          <p:cNvSpPr txBox="1">
            <a:spLocks noChangeArrowheads="1"/>
          </p:cNvSpPr>
          <p:nvPr/>
        </p:nvSpPr>
        <p:spPr bwMode="auto">
          <a:xfrm>
            <a:off x="468000" y="5220000"/>
            <a:ext cx="1938351" cy="226591"/>
          </a:xfrm>
          <a:prstGeom prst="rect">
            <a:avLst/>
          </a:prstGeom>
          <a:solidFill>
            <a:schemeClr val="bg1">
              <a:lumMod val="75000"/>
            </a:schemeClr>
          </a:solidFill>
          <a:ln w="25400" cmpd="dbl">
            <a:solidFill>
              <a:schemeClr val="tx1">
                <a:lumMod val="65000"/>
                <a:lumOff val="35000"/>
              </a:schemeClr>
            </a:solidFill>
          </a:ln>
        </p:spPr>
        <p:style>
          <a:lnRef idx="1">
            <a:schemeClr val="accent6"/>
          </a:lnRef>
          <a:fillRef idx="2">
            <a:schemeClr val="accent6"/>
          </a:fillRef>
          <a:effectRef idx="1">
            <a:schemeClr val="accent6"/>
          </a:effectRef>
          <a:fontRef idx="minor">
            <a:schemeClr val="dk1"/>
          </a:fontRef>
        </p:style>
        <p:txBody>
          <a:bodyPr wrap="none" tIns="36000" bIns="36000" rtlCol="0" anchor="ctr">
            <a:spAutoFit/>
          </a:bodyPr>
          <a:lstStyle>
            <a:defPPr>
              <a:defRPr lang="en-US"/>
            </a:defPPr>
            <a:lvl1pPr marL="0" algn="ctr" defTabSz="914400" eaLnBrk="1" latinLnBrk="0" hangingPunct="1">
              <a:defRPr sz="1000" b="1">
                <a:solidFill>
                  <a:schemeClr val="bg1"/>
                </a:solidFill>
                <a:latin typeface="Tekton Pro Ext" panose="020F0605020208020904" pitchFamily="34" charset="-18"/>
                <a:cs typeface="Times New Roman" panose="02020603050405020304" pitchFamily="18" charset="0"/>
              </a:defRPr>
            </a:lvl1pPr>
            <a:lvl2pPr defTabSz="914400" eaLnBrk="1" latinLnBrk="0" hangingPunct="1">
              <a:defRPr sz="1800"/>
            </a:lvl2pPr>
            <a:lvl3pPr defTabSz="914400" eaLnBrk="1" latinLnBrk="0" hangingPunct="1">
              <a:defRPr sz="1800"/>
            </a:lvl3pPr>
            <a:lvl4pPr defTabSz="914400" eaLnBrk="1" latinLnBrk="0" hangingPunct="1">
              <a:defRPr sz="1800"/>
            </a:lvl4pPr>
            <a:lvl5pPr defTabSz="914400" eaLnBrk="1" latinLnBrk="0" hangingPunct="1">
              <a:defRPr sz="1800"/>
            </a:lvl5pPr>
            <a:lvl6pPr>
              <a:defRPr sz="1800"/>
            </a:lvl6pPr>
            <a:lvl7pPr>
              <a:defRPr sz="1800"/>
            </a:lvl7pPr>
            <a:lvl8pPr>
              <a:defRPr sz="1800"/>
            </a:lvl8pPr>
            <a:lvl9pPr>
              <a:defRPr sz="1800"/>
            </a:lvl9pPr>
          </a:lstStyle>
          <a:p>
            <a:pPr algn="l"/>
            <a:r>
              <a:rPr lang="sk-SK" altLang="sk-SK">
                <a:solidFill>
                  <a:schemeClr val="tx1"/>
                </a:solidFill>
              </a:rPr>
              <a:t>SLOVAKIA (Orava Castle)</a:t>
            </a:r>
            <a:endParaRPr lang="en-US" altLang="sk-SK">
              <a:solidFill>
                <a:schemeClr val="tx1"/>
              </a:solidFill>
            </a:endParaRPr>
          </a:p>
        </p:txBody>
      </p:sp>
      <p:pic>
        <p:nvPicPr>
          <p:cNvPr id="9" name="Logo">
            <a:extLst>
              <a:ext uri="{FF2B5EF4-FFF2-40B4-BE49-F238E27FC236}">
                <a16:creationId xmlns:a16="http://schemas.microsoft.com/office/drawing/2014/main" id="{97ECBD47-84AE-41AF-BB67-022CBC9F6918}"/>
              </a:ext>
            </a:extLst>
          </p:cNvPr>
          <p:cNvPicPr>
            <a:picLocks noChangeAspect="1"/>
          </p:cNvPicPr>
          <p:nvPr/>
        </p:nvPicPr>
        <p:blipFill>
          <a:blip r:embed="rId5"/>
          <a:srcRect/>
          <a:stretch>
            <a:fillRect/>
          </a:stretch>
        </p:blipFill>
        <p:spPr bwMode="auto">
          <a:xfrm>
            <a:off x="8752408" y="193204"/>
            <a:ext cx="1004888" cy="62071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8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49155"/>
                                        </p:tgtEl>
                                        <p:attrNameLst>
                                          <p:attrName>style.visibility</p:attrName>
                                        </p:attrNameLst>
                                      </p:cBhvr>
                                      <p:to>
                                        <p:strVal val="visible"/>
                                      </p:to>
                                    </p:set>
                                    <p:animEffect transition="in" filter="barn(inHorizontal)">
                                      <p:cBhvr>
                                        <p:cTn id="7" dur="5000"/>
                                        <p:tgtEl>
                                          <p:spTgt spid="49155"/>
                                        </p:tgtEl>
                                      </p:cBhvr>
                                    </p:animEffect>
                                  </p:childTnLst>
                                </p:cTn>
                              </p:par>
                              <p:par>
                                <p:cTn id="8" presetID="23" presetClass="entr" presetSubtype="16" fill="hold" nodeType="withEffect">
                                  <p:stCondLst>
                                    <p:cond delay="0"/>
                                  </p:stCondLst>
                                  <p:childTnLst>
                                    <p:set>
                                      <p:cBhvr>
                                        <p:cTn id="9" dur="1" fill="hold">
                                          <p:stCondLst>
                                            <p:cond delay="0"/>
                                          </p:stCondLst>
                                        </p:cTn>
                                        <p:tgtEl>
                                          <p:spTgt spid="49156"/>
                                        </p:tgtEl>
                                        <p:attrNameLst>
                                          <p:attrName>style.visibility</p:attrName>
                                        </p:attrNameLst>
                                      </p:cBhvr>
                                      <p:to>
                                        <p:strVal val="visible"/>
                                      </p:to>
                                    </p:set>
                                    <p:anim calcmode="lin" valueType="num">
                                      <p:cBhvr>
                                        <p:cTn id="10" dur="5000" fill="hold"/>
                                        <p:tgtEl>
                                          <p:spTgt spid="49156"/>
                                        </p:tgtEl>
                                        <p:attrNameLst>
                                          <p:attrName>ppt_w</p:attrName>
                                        </p:attrNameLst>
                                      </p:cBhvr>
                                      <p:tavLst>
                                        <p:tav tm="0">
                                          <p:val>
                                            <p:fltVal val="0"/>
                                          </p:val>
                                        </p:tav>
                                        <p:tav tm="100000">
                                          <p:val>
                                            <p:strVal val="#ppt_w"/>
                                          </p:val>
                                        </p:tav>
                                      </p:tavLst>
                                    </p:anim>
                                    <p:anim calcmode="lin" valueType="num">
                                      <p:cBhvr>
                                        <p:cTn id="11" dur="5000" fill="hold"/>
                                        <p:tgtEl>
                                          <p:spTgt spid="49156"/>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49156"/>
                                        </p:tgtEl>
                                        <p:attrNameLst>
                                          <p:attrName>style.visibility</p:attrName>
                                        </p:attrNameLst>
                                      </p:cBhvr>
                                      <p:to>
                                        <p:strVal val="visible"/>
                                      </p:to>
                                    </p:set>
                                    <p:anim calcmode="lin" valueType="num">
                                      <p:cBhvr>
                                        <p:cTn id="14" dur="3000" fill="hold"/>
                                        <p:tgtEl>
                                          <p:spTgt spid="49156"/>
                                        </p:tgtEl>
                                        <p:attrNameLst>
                                          <p:attrName>ppt_w</p:attrName>
                                        </p:attrNameLst>
                                      </p:cBhvr>
                                      <p:tavLst>
                                        <p:tav tm="0">
                                          <p:val>
                                            <p:fltVal val="0"/>
                                          </p:val>
                                        </p:tav>
                                        <p:tav tm="100000">
                                          <p:val>
                                            <p:strVal val="#ppt_w"/>
                                          </p:val>
                                        </p:tav>
                                      </p:tavLst>
                                    </p:anim>
                                    <p:anim calcmode="lin" valueType="num">
                                      <p:cBhvr>
                                        <p:cTn id="15" dur="3000" fill="hold"/>
                                        <p:tgtEl>
                                          <p:spTgt spid="49156"/>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49156"/>
                                        </p:tgtEl>
                                        <p:attrNameLst>
                                          <p:attrName>style.visibility</p:attrName>
                                        </p:attrNameLst>
                                      </p:cBhvr>
                                      <p:to>
                                        <p:strVal val="visible"/>
                                      </p:to>
                                    </p:set>
                                    <p:animEffect transition="in" filter="circle(out)">
                                      <p:cBhvr>
                                        <p:cTn id="18" dur="4000"/>
                                        <p:tgtEl>
                                          <p:spTgt spid="49156"/>
                                        </p:tgtEl>
                                      </p:cBhvr>
                                    </p:animEffect>
                                  </p:childTnLst>
                                </p:cTn>
                              </p:par>
                              <p:par>
                                <p:cTn id="19" presetID="10" presetClass="entr" presetSubtype="0"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Rám">
            <a:extLst>
              <a:ext uri="{FF2B5EF4-FFF2-40B4-BE49-F238E27FC236}">
                <a16:creationId xmlns:a16="http://schemas.microsoft.com/office/drawing/2014/main" id="{B3C8CB4E-17C4-4DDF-A980-BED9D2C9DB6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60000" cy="5715000"/>
          </a:xfrm>
          <a:prstGeom prst="rect">
            <a:avLst/>
          </a:prstGeom>
          <a:noFill/>
          <a:ln w="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2" name="Poďakovanie">
            <a:extLst>
              <a:ext uri="{FF2B5EF4-FFF2-40B4-BE49-F238E27FC236}">
                <a16:creationId xmlns:a16="http://schemas.microsoft.com/office/drawing/2014/main" id="{26DBF0B7-47E4-4ECF-8A6E-D82115ED820F}"/>
              </a:ext>
            </a:extLst>
          </p:cNvPr>
          <p:cNvSpPr/>
          <p:nvPr/>
        </p:nvSpPr>
        <p:spPr>
          <a:xfrm>
            <a:off x="644233" y="1897393"/>
            <a:ext cx="8871531" cy="1289392"/>
          </a:xfrm>
          <a:prstGeom prst="rect">
            <a:avLst/>
          </a:prstGeom>
          <a:noFill/>
        </p:spPr>
        <p:txBody>
          <a:bodyPr wrap="none">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914391" eaLnBrk="1" fontAlgn="auto" hangingPunct="1">
              <a:spcBef>
                <a:spcPts val="0"/>
              </a:spcBef>
              <a:spcAft>
                <a:spcPts val="0"/>
              </a:spcAft>
              <a:defRPr/>
            </a:pPr>
            <a:r>
              <a:rPr lang="pl-PL" sz="2667" b="1" i="1">
                <a:ln w="3175" cmpd="sng">
                  <a:solidFill>
                    <a:sysClr val="windowText" lastClr="000000"/>
                  </a:solidFill>
                  <a:prstDash val="solid"/>
                  <a:miter lim="800000"/>
                </a:ln>
                <a:gradFill flip="none" rotWithShape="1">
                  <a:gsLst>
                    <a:gs pos="100000">
                      <a:prstClr val="white"/>
                    </a:gs>
                    <a:gs pos="0">
                      <a:srgbClr val="B5781F"/>
                    </a:gs>
                    <a:gs pos="45000">
                      <a:srgbClr val="F9E7A2"/>
                    </a:gs>
                  </a:gsLst>
                  <a:lin ang="16200000" scaled="1"/>
                  <a:tileRect/>
                </a:gradFill>
                <a:effectLst>
                  <a:outerShdw blurRad="50800" dist="38100" dir="2700000" algn="tl" rotWithShape="0">
                    <a:prstClr val="black">
                      <a:alpha val="40000"/>
                    </a:prstClr>
                  </a:outerShdw>
                </a:effectLst>
                <a:latin typeface="Nadianne" panose="03020902050305070206" pitchFamily="66" charset="0"/>
              </a:rPr>
              <a:t>Hope you have enjoyed viewing this presentation</a:t>
            </a:r>
          </a:p>
          <a:p>
            <a:pPr algn="ctr" defTabSz="914391" eaLnBrk="1" fontAlgn="auto" hangingPunct="1">
              <a:spcBef>
                <a:spcPts val="0"/>
              </a:spcBef>
              <a:spcAft>
                <a:spcPts val="0"/>
              </a:spcAft>
              <a:defRPr/>
            </a:pPr>
            <a:endParaRPr lang="sk-SK" sz="1556" b="1" i="1">
              <a:ln w="3175" cmpd="sng">
                <a:solidFill>
                  <a:prstClr val="black"/>
                </a:solidFill>
                <a:prstDash val="solid"/>
                <a:miter lim="800000"/>
              </a:ln>
              <a:gradFill flip="none" rotWithShape="1">
                <a:gsLst>
                  <a:gs pos="0">
                    <a:srgbClr val="FA731A">
                      <a:lumMod val="0"/>
                      <a:lumOff val="100000"/>
                    </a:srgbClr>
                  </a:gs>
                  <a:gs pos="35000">
                    <a:srgbClr val="FA731A">
                      <a:lumMod val="0"/>
                      <a:lumOff val="100000"/>
                    </a:srgbClr>
                  </a:gs>
                  <a:gs pos="100000">
                    <a:srgbClr val="FA731A">
                      <a:lumMod val="100000"/>
                    </a:srgbClr>
                  </a:gs>
                </a:gsLst>
                <a:lin ang="5400000" scaled="1"/>
                <a:tileRect/>
              </a:gradFill>
              <a:effectLst>
                <a:outerShdw blurRad="50800" dist="38100" dir="2700000" algn="tl" rotWithShape="0">
                  <a:prstClr val="black">
                    <a:alpha val="40000"/>
                  </a:prstClr>
                </a:outerShdw>
              </a:effectLst>
              <a:latin typeface="Nadianne" panose="03020902050305070206" pitchFamily="66" charset="0"/>
            </a:endParaRPr>
          </a:p>
          <a:p>
            <a:pPr algn="ctr" defTabSz="914391" eaLnBrk="1" fontAlgn="auto" hangingPunct="1">
              <a:spcBef>
                <a:spcPts val="0"/>
              </a:spcBef>
              <a:spcAft>
                <a:spcPts val="0"/>
              </a:spcAft>
              <a:defRPr/>
            </a:pPr>
            <a:r>
              <a:rPr lang="sk-SK" sz="3556" b="1" i="1">
                <a:ln w="3175" cmpd="sng">
                  <a:solidFill>
                    <a:sysClr val="windowText" lastClr="000000"/>
                  </a:solidFill>
                  <a:prstDash val="solid"/>
                  <a:miter lim="800000"/>
                </a:ln>
                <a:gradFill flip="none" rotWithShape="1">
                  <a:gsLst>
                    <a:gs pos="100000">
                      <a:prstClr val="white"/>
                    </a:gs>
                    <a:gs pos="0">
                      <a:srgbClr val="B5781F"/>
                    </a:gs>
                    <a:gs pos="45000">
                      <a:srgbClr val="F9E7A2"/>
                    </a:gs>
                  </a:gsLst>
                  <a:lin ang="16200000" scaled="1"/>
                  <a:tileRect/>
                </a:gradFill>
                <a:effectLst>
                  <a:outerShdw blurRad="50800" dist="38100" dir="2700000" algn="tl" rotWithShape="0">
                    <a:prstClr val="black">
                      <a:alpha val="40000"/>
                    </a:prstClr>
                  </a:outerShdw>
                </a:effectLst>
                <a:latin typeface="Nadianne" panose="03020902050305070206" pitchFamily="66" charset="0"/>
              </a:rPr>
              <a:t>Have a nice day</a:t>
            </a:r>
          </a:p>
        </p:txBody>
      </p:sp>
      <p:sp>
        <p:nvSpPr>
          <p:cNvPr id="13" name="Hudba">
            <a:extLst>
              <a:ext uri="{FF2B5EF4-FFF2-40B4-BE49-F238E27FC236}">
                <a16:creationId xmlns:a16="http://schemas.microsoft.com/office/drawing/2014/main" id="{5101A9D7-7146-42F9-A67C-EB6DD08040DD}"/>
              </a:ext>
            </a:extLst>
          </p:cNvPr>
          <p:cNvSpPr txBox="1"/>
          <p:nvPr/>
        </p:nvSpPr>
        <p:spPr>
          <a:xfrm>
            <a:off x="4215905" y="4703059"/>
            <a:ext cx="4350230" cy="365934"/>
          </a:xfrm>
          <a:prstGeom prst="rect">
            <a:avLst/>
          </a:prstGeom>
          <a:noFill/>
        </p:spPr>
        <p:txBody>
          <a:bodyPr wrap="square">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914391" eaLnBrk="1" fontAlgn="auto" hangingPunct="1">
              <a:spcBef>
                <a:spcPts val="0"/>
              </a:spcBef>
              <a:spcAft>
                <a:spcPts val="0"/>
              </a:spcAft>
              <a:defRPr/>
            </a:pPr>
            <a:r>
              <a:rPr lang="en-US" sz="1778">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Music: G</a:t>
            </a:r>
            <a:r>
              <a:rPr lang="sk-SK" sz="1778">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eorge Zamfir – Let It Be</a:t>
            </a:r>
            <a:endParaRPr lang="en-US" sz="1778">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endParaRPr>
          </a:p>
        </p:txBody>
      </p:sp>
      <p:sp>
        <p:nvSpPr>
          <p:cNvPr id="16" name="Pozdrav">
            <a:extLst>
              <a:ext uri="{FF2B5EF4-FFF2-40B4-BE49-F238E27FC236}">
                <a16:creationId xmlns:a16="http://schemas.microsoft.com/office/drawing/2014/main" id="{3EF99A1E-23B9-4C97-8AA7-367C5041DE68}"/>
              </a:ext>
            </a:extLst>
          </p:cNvPr>
          <p:cNvSpPr txBox="1"/>
          <p:nvPr/>
        </p:nvSpPr>
        <p:spPr>
          <a:xfrm>
            <a:off x="1759631" y="3657589"/>
            <a:ext cx="6640738" cy="762516"/>
          </a:xfrm>
          <a:prstGeom prst="rect">
            <a:avLst/>
          </a:prstGeom>
          <a:solidFill>
            <a:schemeClr val="accent6">
              <a:lumMod val="50000"/>
            </a:schemeClr>
          </a:solidFill>
          <a:ln>
            <a:solidFill>
              <a:sysClr val="window" lastClr="FFFFFF"/>
            </a:solidFill>
          </a:ln>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marL="0" marR="0" lvl="0" indent="0" algn="ctr" defTabSz="507990" rtl="0" eaLnBrk="1" fontAlgn="auto" latinLnBrk="0" hangingPunct="1">
              <a:lnSpc>
                <a:spcPct val="100000"/>
              </a:lnSpc>
              <a:spcBef>
                <a:spcPts val="0"/>
              </a:spcBef>
              <a:spcAft>
                <a:spcPts val="0"/>
              </a:spcAft>
              <a:buClrTx/>
              <a:buSzTx/>
              <a:buFontTx/>
              <a:buNone/>
              <a:tabLst/>
              <a:defRPr/>
            </a:pPr>
            <a:r>
              <a:rPr kumimoji="0" lang="sk-SK" sz="1800" b="0" i="1" u="none" strike="noStrike" kern="1200" cap="none" spc="0" normalizeH="0" baseline="0" noProof="0">
                <a:ln w="0">
                  <a:solidFill>
                    <a:prstClr val="black"/>
                  </a:solidFill>
                </a:ln>
                <a:solidFill>
                  <a:prstClr val="white"/>
                </a:solidFill>
                <a:effectLst/>
                <a:uLnTx/>
                <a:uFillTx/>
                <a:latin typeface="Nadianne" panose="03020902050305070206" pitchFamily="66" charset="0"/>
                <a:ea typeface="+mn-ea"/>
                <a:cs typeface="Arial" panose="020B0604020202020204" pitchFamily="34" charset="0"/>
              </a:rPr>
              <a:t>With regards </a:t>
            </a:r>
            <a:r>
              <a:rPr kumimoji="0" lang="en-US" sz="1800" b="0" i="1" u="none" strike="noStrike" kern="1200" cap="none" spc="0" normalizeH="0" baseline="0" noProof="0">
                <a:ln w="0">
                  <a:solidFill>
                    <a:prstClr val="black"/>
                  </a:solidFill>
                </a:ln>
                <a:solidFill>
                  <a:prstClr val="white"/>
                </a:solidFill>
                <a:effectLst/>
                <a:uLnTx/>
                <a:uFillTx/>
                <a:latin typeface="Nadianne" panose="03020902050305070206" pitchFamily="66" charset="0"/>
                <a:ea typeface="+mn-ea"/>
                <a:cs typeface="Arial" panose="020B0604020202020204" pitchFamily="34" charset="0"/>
              </a:rPr>
              <a:t>- Tony Chacko and Steve Rumpler</a:t>
            </a:r>
            <a:endParaRPr kumimoji="0" lang="sk-SK" sz="1800" b="0" i="1" u="none" strike="noStrike" kern="1200" cap="none" spc="0" normalizeH="0" baseline="0" noProof="0">
              <a:ln w="0">
                <a:solidFill>
                  <a:prstClr val="black"/>
                </a:solidFill>
              </a:ln>
              <a:solidFill>
                <a:prstClr val="white"/>
              </a:solidFill>
              <a:effectLst/>
              <a:uLnTx/>
              <a:uFillTx/>
              <a:latin typeface="Nadianne" panose="03020902050305070206" pitchFamily="66" charset="0"/>
              <a:ea typeface="+mn-ea"/>
              <a:cs typeface="Arial" panose="020B0604020202020204" pitchFamily="34" charset="0"/>
            </a:endParaRPr>
          </a:p>
          <a:p>
            <a:pPr marL="0" marR="0" lvl="0" indent="0" algn="ctr" defTabSz="507990" rtl="0" eaLnBrk="1" fontAlgn="auto" latinLnBrk="0" hangingPunct="1">
              <a:lnSpc>
                <a:spcPct val="100000"/>
              </a:lnSpc>
              <a:spcBef>
                <a:spcPts val="0"/>
              </a:spcBef>
              <a:spcAft>
                <a:spcPts val="0"/>
              </a:spcAft>
              <a:buClrTx/>
              <a:buSzTx/>
              <a:buFontTx/>
              <a:buNone/>
              <a:tabLst/>
              <a:defRPr/>
            </a:pPr>
            <a:endParaRPr kumimoji="0" lang="sk-SK" sz="1222" b="0" i="1" u="none" strike="noStrike" kern="1200" cap="none" spc="0" normalizeH="0" baseline="0" noProof="0">
              <a:ln w="0">
                <a:solidFill>
                  <a:prstClr val="black"/>
                </a:solidFill>
              </a:ln>
              <a:solidFill>
                <a:prstClr val="white"/>
              </a:solidFill>
              <a:effectLst/>
              <a:uLnTx/>
              <a:uFillTx/>
              <a:latin typeface="Nadianne" panose="03020902050305070206" pitchFamily="66" charset="0"/>
              <a:ea typeface="+mn-ea"/>
              <a:cs typeface="Arial" panose="020B0604020202020204" pitchFamily="34" charset="0"/>
            </a:endParaRPr>
          </a:p>
          <a:p>
            <a:pPr marL="0" marR="0" lvl="0" indent="0" algn="ctr" defTabSz="507990" rtl="0" eaLnBrk="1" fontAlgn="auto" latinLnBrk="0" hangingPunct="1">
              <a:lnSpc>
                <a:spcPct val="100000"/>
              </a:lnSpc>
              <a:spcBef>
                <a:spcPts val="0"/>
              </a:spcBef>
              <a:spcAft>
                <a:spcPts val="0"/>
              </a:spcAft>
              <a:buClrTx/>
              <a:buSzTx/>
              <a:buFontTx/>
              <a:buNone/>
              <a:tabLst/>
              <a:defRPr/>
            </a:pPr>
            <a:r>
              <a:rPr kumimoji="0" lang="sk-SK" sz="1333" b="0" i="0" u="none" strike="noStrike" kern="1200" cap="none" spc="0" normalizeH="0" baseline="0" noProof="0">
                <a:ln w="0"/>
                <a:solidFill>
                  <a:prstClr val="white"/>
                </a:solidFill>
                <a:effectLst>
                  <a:outerShdw blurRad="50800" dist="38100" dir="2700000" algn="tl" rotWithShape="0">
                    <a:prstClr val="black">
                      <a:alpha val="97000"/>
                    </a:prstClr>
                  </a:outerShdw>
                </a:effectLst>
                <a:uLnTx/>
                <a:uFillTx/>
                <a:latin typeface="Nadianne" panose="03020902050305070206" pitchFamily="66" charset="0"/>
                <a:ea typeface="+mn-ea"/>
                <a:cs typeface="Arial" panose="020B0604020202020204" pitchFamily="34" charset="0"/>
              </a:rPr>
              <a:t>tonychacko2000@gmail.com    pista2011@gmail.com</a:t>
            </a:r>
            <a:endParaRPr kumimoji="0" lang="en-US" sz="1333" b="0" i="0" u="none" strike="noStrike" kern="1200" cap="none" spc="0" normalizeH="0" baseline="0" noProof="0">
              <a:ln w="0"/>
              <a:solidFill>
                <a:prstClr val="white"/>
              </a:solidFill>
              <a:effectLst>
                <a:outerShdw blurRad="50800" dist="38100" dir="2700000" algn="tl" rotWithShape="0">
                  <a:prstClr val="black">
                    <a:alpha val="97000"/>
                  </a:prstClr>
                </a:outerShdw>
              </a:effectLst>
              <a:uLnTx/>
              <a:uFillTx/>
              <a:latin typeface="Nadianne" panose="03020902050305070206" pitchFamily="66" charset="0"/>
              <a:ea typeface="+mn-ea"/>
              <a:cs typeface="Arial" panose="020B0604020202020204" pitchFamily="34" charset="0"/>
            </a:endParaRPr>
          </a:p>
        </p:txBody>
      </p:sp>
      <p:sp>
        <p:nvSpPr>
          <p:cNvPr id="17" name="Rok">
            <a:extLst>
              <a:ext uri="{FF2B5EF4-FFF2-40B4-BE49-F238E27FC236}">
                <a16:creationId xmlns:a16="http://schemas.microsoft.com/office/drawing/2014/main" id="{3C5567F5-5F11-4A21-AB55-313D859BF2EE}"/>
              </a:ext>
            </a:extLst>
          </p:cNvPr>
          <p:cNvSpPr txBox="1"/>
          <p:nvPr/>
        </p:nvSpPr>
        <p:spPr>
          <a:xfrm>
            <a:off x="359476" y="5148002"/>
            <a:ext cx="754784" cy="331757"/>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defTabSz="914391" eaLnBrk="1" fontAlgn="auto" hangingPunct="1">
              <a:spcBef>
                <a:spcPts val="0"/>
              </a:spcBef>
              <a:spcAft>
                <a:spcPts val="0"/>
              </a:spcAft>
              <a:defRPr/>
            </a:pPr>
            <a:r>
              <a:rPr lang="sk-SK" sz="1556">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2017</a:t>
            </a:r>
          </a:p>
        </p:txBody>
      </p:sp>
      <p:pic>
        <p:nvPicPr>
          <p:cNvPr id="18" name="Logo">
            <a:extLst>
              <a:ext uri="{FF2B5EF4-FFF2-40B4-BE49-F238E27FC236}">
                <a16:creationId xmlns:a16="http://schemas.microsoft.com/office/drawing/2014/main" id="{AD80B6F0-EDA5-450D-BAEF-EFF2AFE0CCAB}"/>
              </a:ext>
            </a:extLst>
          </p:cNvPr>
          <p:cNvPicPr>
            <a:picLocks noChangeAspect="1"/>
          </p:cNvPicPr>
          <p:nvPr/>
        </p:nvPicPr>
        <p:blipFill>
          <a:blip r:embed="rId3"/>
          <a:srcRect/>
          <a:stretch>
            <a:fillRect/>
          </a:stretch>
        </p:blipFill>
        <p:spPr bwMode="auto">
          <a:xfrm>
            <a:off x="7470758" y="270647"/>
            <a:ext cx="2190750" cy="1354138"/>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Myš">
            <a:extLst>
              <a:ext uri="{FF2B5EF4-FFF2-40B4-BE49-F238E27FC236}">
                <a16:creationId xmlns:a16="http://schemas.microsoft.com/office/drawing/2014/main" id="{F6673E1B-187D-4150-B6CF-301AA0AE966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bwMode="auto">
          <a:xfrm>
            <a:off x="9405938" y="5024268"/>
            <a:ext cx="442912" cy="487701"/>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2000"/>
                                        <p:tgtEl>
                                          <p:spTgt spid="12"/>
                                        </p:tgtEl>
                                      </p:cBhvr>
                                    </p:animEffect>
                                  </p:childTnLst>
                                </p:cTn>
                              </p:par>
                              <p:par>
                                <p:cTn id="8" presetID="42" presetClass="entr" presetSubtype="0" fill="hold" nodeType="withEffect">
                                  <p:stCondLst>
                                    <p:cond delay="1500"/>
                                  </p:stCondLst>
                                  <p:childTnLst>
                                    <p:set>
                                      <p:cBhvr>
                                        <p:cTn id="9" dur="1" fill="hold">
                                          <p:stCondLst>
                                            <p:cond delay="0"/>
                                          </p:stCondLst>
                                        </p:cTn>
                                        <p:tgtEl>
                                          <p:spTgt spid="17"/>
                                        </p:tgtEl>
                                        <p:attrNameLst>
                                          <p:attrName>style.visibility</p:attrName>
                                        </p:attrNameLst>
                                      </p:cBhvr>
                                      <p:to>
                                        <p:strVal val="visible"/>
                                      </p:to>
                                    </p:set>
                                    <p:animEffect transition="in" filter="fade">
                                      <p:cBhvr>
                                        <p:cTn id="10" dur="1000"/>
                                        <p:tgtEl>
                                          <p:spTgt spid="17"/>
                                        </p:tgtEl>
                                      </p:cBhvr>
                                    </p:animEffect>
                                    <p:anim calcmode="lin" valueType="num">
                                      <p:cBhvr>
                                        <p:cTn id="11" dur="1000" fill="hold"/>
                                        <p:tgtEl>
                                          <p:spTgt spid="17"/>
                                        </p:tgtEl>
                                        <p:attrNameLst>
                                          <p:attrName>ppt_x</p:attrName>
                                        </p:attrNameLst>
                                      </p:cBhvr>
                                      <p:tavLst>
                                        <p:tav tm="0">
                                          <p:val>
                                            <p:strVal val="#ppt_x"/>
                                          </p:val>
                                        </p:tav>
                                        <p:tav tm="100000">
                                          <p:val>
                                            <p:strVal val="#ppt_x"/>
                                          </p:val>
                                        </p:tav>
                                      </p:tavLst>
                                    </p:anim>
                                    <p:anim calcmode="lin" valueType="num">
                                      <p:cBhvr>
                                        <p:cTn id="12" dur="1000" fill="hold"/>
                                        <p:tgtEl>
                                          <p:spTgt spid="17"/>
                                        </p:tgtEl>
                                        <p:attrNameLst>
                                          <p:attrName>ppt_y</p:attrName>
                                        </p:attrNameLst>
                                      </p:cBhvr>
                                      <p:tavLst>
                                        <p:tav tm="0">
                                          <p:val>
                                            <p:strVal val="#ppt_y+.1"/>
                                          </p:val>
                                        </p:tav>
                                        <p:tav tm="100000">
                                          <p:val>
                                            <p:strVal val="#ppt_y"/>
                                          </p:val>
                                        </p:tav>
                                      </p:tavLst>
                                    </p:anim>
                                  </p:childTnLst>
                                </p:cTn>
                              </p:par>
                            </p:childTnLst>
                          </p:cTn>
                        </p:par>
                        <p:par>
                          <p:cTn id="13" fill="hold">
                            <p:stCondLst>
                              <p:cond delay="2500"/>
                            </p:stCondLst>
                            <p:childTnLst>
                              <p:par>
                                <p:cTn id="14" presetID="53" presetClass="entr" presetSubtype="16" fill="hold" nodeType="afterEffect">
                                  <p:stCondLst>
                                    <p:cond delay="500"/>
                                  </p:stCondLst>
                                  <p:childTnLst>
                                    <p:set>
                                      <p:cBhvr>
                                        <p:cTn id="15" dur="1" fill="hold">
                                          <p:stCondLst>
                                            <p:cond delay="0"/>
                                          </p:stCondLst>
                                        </p:cTn>
                                        <p:tgtEl>
                                          <p:spTgt spid="16"/>
                                        </p:tgtEl>
                                        <p:attrNameLst>
                                          <p:attrName>style.visibility</p:attrName>
                                        </p:attrNameLst>
                                      </p:cBhvr>
                                      <p:to>
                                        <p:strVal val="visible"/>
                                      </p:to>
                                    </p:set>
                                    <p:anim calcmode="lin" valueType="num">
                                      <p:cBhvr>
                                        <p:cTn id="16" dur="2000" fill="hold"/>
                                        <p:tgtEl>
                                          <p:spTgt spid="16"/>
                                        </p:tgtEl>
                                        <p:attrNameLst>
                                          <p:attrName>ppt_w</p:attrName>
                                        </p:attrNameLst>
                                      </p:cBhvr>
                                      <p:tavLst>
                                        <p:tav tm="0">
                                          <p:val>
                                            <p:fltVal val="0"/>
                                          </p:val>
                                        </p:tav>
                                        <p:tav tm="100000">
                                          <p:val>
                                            <p:strVal val="#ppt_w"/>
                                          </p:val>
                                        </p:tav>
                                      </p:tavLst>
                                    </p:anim>
                                    <p:anim calcmode="lin" valueType="num">
                                      <p:cBhvr>
                                        <p:cTn id="17" dur="2000" fill="hold"/>
                                        <p:tgtEl>
                                          <p:spTgt spid="16"/>
                                        </p:tgtEl>
                                        <p:attrNameLst>
                                          <p:attrName>ppt_h</p:attrName>
                                        </p:attrNameLst>
                                      </p:cBhvr>
                                      <p:tavLst>
                                        <p:tav tm="0">
                                          <p:val>
                                            <p:fltVal val="0"/>
                                          </p:val>
                                        </p:tav>
                                        <p:tav tm="100000">
                                          <p:val>
                                            <p:strVal val="#ppt_h"/>
                                          </p:val>
                                        </p:tav>
                                      </p:tavLst>
                                    </p:anim>
                                    <p:animEffect transition="in" filter="fade">
                                      <p:cBhvr>
                                        <p:cTn id="18" dur="2000"/>
                                        <p:tgtEl>
                                          <p:spTgt spid="16"/>
                                        </p:tgtEl>
                                      </p:cBhvr>
                                    </p:animEffect>
                                  </p:childTnLst>
                                </p:cTn>
                              </p:par>
                            </p:childTnLst>
                          </p:cTn>
                        </p:par>
                        <p:par>
                          <p:cTn id="19" fill="hold">
                            <p:stCondLst>
                              <p:cond delay="5000"/>
                            </p:stCondLst>
                            <p:childTnLst>
                              <p:par>
                                <p:cTn id="20" presetID="2" presetClass="entr" presetSubtype="2" fill="hold" nodeType="afterEffect">
                                  <p:stCondLst>
                                    <p:cond delay="100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2500" fill="hold"/>
                                        <p:tgtEl>
                                          <p:spTgt spid="13"/>
                                        </p:tgtEl>
                                        <p:attrNameLst>
                                          <p:attrName>ppt_x</p:attrName>
                                        </p:attrNameLst>
                                      </p:cBhvr>
                                      <p:tavLst>
                                        <p:tav tm="0">
                                          <p:val>
                                            <p:strVal val="1+#ppt_w/2"/>
                                          </p:val>
                                        </p:tav>
                                        <p:tav tm="100000">
                                          <p:val>
                                            <p:strVal val="#ppt_x"/>
                                          </p:val>
                                        </p:tav>
                                      </p:tavLst>
                                    </p:anim>
                                    <p:anim calcmode="lin" valueType="num">
                                      <p:cBhvr additive="base">
                                        <p:cTn id="23" dur="2500" fill="hold"/>
                                        <p:tgtEl>
                                          <p:spTgt spid="13"/>
                                        </p:tgtEl>
                                        <p:attrNameLst>
                                          <p:attrName>ppt_y</p:attrName>
                                        </p:attrNameLst>
                                      </p:cBhvr>
                                      <p:tavLst>
                                        <p:tav tm="0">
                                          <p:val>
                                            <p:strVal val="#ppt_y"/>
                                          </p:val>
                                        </p:tav>
                                        <p:tav tm="100000">
                                          <p:val>
                                            <p:strVal val="#ppt_y"/>
                                          </p:val>
                                        </p:tav>
                                      </p:tavLst>
                                    </p:anim>
                                  </p:childTnLst>
                                </p:cTn>
                              </p:par>
                            </p:childTnLst>
                          </p:cTn>
                        </p:par>
                        <p:par>
                          <p:cTn id="24" fill="hold">
                            <p:stCondLst>
                              <p:cond delay="8500"/>
                            </p:stCondLst>
                            <p:childTnLst>
                              <p:par>
                                <p:cTn id="25" presetID="53" presetClass="entr" presetSubtype="16" fill="hold" nodeType="afterEffect">
                                  <p:stCondLst>
                                    <p:cond delay="500"/>
                                  </p:stCondLst>
                                  <p:childTnLst>
                                    <p:set>
                                      <p:cBhvr>
                                        <p:cTn id="26" dur="1" fill="hold">
                                          <p:stCondLst>
                                            <p:cond delay="0"/>
                                          </p:stCondLst>
                                        </p:cTn>
                                        <p:tgtEl>
                                          <p:spTgt spid="18"/>
                                        </p:tgtEl>
                                        <p:attrNameLst>
                                          <p:attrName>style.visibility</p:attrName>
                                        </p:attrNameLst>
                                      </p:cBhvr>
                                      <p:to>
                                        <p:strVal val="visible"/>
                                      </p:to>
                                    </p:set>
                                    <p:anim calcmode="lin" valueType="num">
                                      <p:cBhvr>
                                        <p:cTn id="27" dur="1500" fill="hold"/>
                                        <p:tgtEl>
                                          <p:spTgt spid="18"/>
                                        </p:tgtEl>
                                        <p:attrNameLst>
                                          <p:attrName>ppt_w</p:attrName>
                                        </p:attrNameLst>
                                      </p:cBhvr>
                                      <p:tavLst>
                                        <p:tav tm="0">
                                          <p:val>
                                            <p:fltVal val="0"/>
                                          </p:val>
                                        </p:tav>
                                        <p:tav tm="100000">
                                          <p:val>
                                            <p:strVal val="#ppt_w"/>
                                          </p:val>
                                        </p:tav>
                                      </p:tavLst>
                                    </p:anim>
                                    <p:anim calcmode="lin" valueType="num">
                                      <p:cBhvr>
                                        <p:cTn id="28" dur="1500" fill="hold"/>
                                        <p:tgtEl>
                                          <p:spTgt spid="18"/>
                                        </p:tgtEl>
                                        <p:attrNameLst>
                                          <p:attrName>ppt_h</p:attrName>
                                        </p:attrNameLst>
                                      </p:cBhvr>
                                      <p:tavLst>
                                        <p:tav tm="0">
                                          <p:val>
                                            <p:fltVal val="0"/>
                                          </p:val>
                                        </p:tav>
                                        <p:tav tm="100000">
                                          <p:val>
                                            <p:strVal val="#ppt_h"/>
                                          </p:val>
                                        </p:tav>
                                      </p:tavLst>
                                    </p:anim>
                                    <p:animEffect transition="in" filter="fade">
                                      <p:cBhvr>
                                        <p:cTn id="29" dur="1500"/>
                                        <p:tgtEl>
                                          <p:spTgt spid="18"/>
                                        </p:tgtEl>
                                      </p:cBhvr>
                                    </p:animEffect>
                                  </p:childTnLst>
                                </p:cTn>
                              </p:par>
                            </p:childTnLst>
                          </p:cTn>
                        </p:par>
                        <p:par>
                          <p:cTn id="30" fill="hold">
                            <p:stCondLst>
                              <p:cond delay="10500"/>
                            </p:stCondLst>
                            <p:childTnLst>
                              <p:par>
                                <p:cTn id="31" presetID="53" presetClass="entr" presetSubtype="16" fill="hold" nodeType="afterEffect">
                                  <p:stCondLst>
                                    <p:cond delay="1000"/>
                                  </p:stCondLst>
                                  <p:childTnLst>
                                    <p:set>
                                      <p:cBhvr>
                                        <p:cTn id="32" dur="1" fill="hold">
                                          <p:stCondLst>
                                            <p:cond delay="0"/>
                                          </p:stCondLst>
                                        </p:cTn>
                                        <p:tgtEl>
                                          <p:spTgt spid="19"/>
                                        </p:tgtEl>
                                        <p:attrNameLst>
                                          <p:attrName>style.visibility</p:attrName>
                                        </p:attrNameLst>
                                      </p:cBhvr>
                                      <p:to>
                                        <p:strVal val="visible"/>
                                      </p:to>
                                    </p:set>
                                    <p:anim calcmode="lin" valueType="num">
                                      <p:cBhvr>
                                        <p:cTn id="33" dur="1500" fill="hold"/>
                                        <p:tgtEl>
                                          <p:spTgt spid="19"/>
                                        </p:tgtEl>
                                        <p:attrNameLst>
                                          <p:attrName>ppt_w</p:attrName>
                                        </p:attrNameLst>
                                      </p:cBhvr>
                                      <p:tavLst>
                                        <p:tav tm="0">
                                          <p:val>
                                            <p:fltVal val="0"/>
                                          </p:val>
                                        </p:tav>
                                        <p:tav tm="100000">
                                          <p:val>
                                            <p:strVal val="#ppt_w"/>
                                          </p:val>
                                        </p:tav>
                                      </p:tavLst>
                                    </p:anim>
                                    <p:anim calcmode="lin" valueType="num">
                                      <p:cBhvr>
                                        <p:cTn id="34" dur="1500" fill="hold"/>
                                        <p:tgtEl>
                                          <p:spTgt spid="19"/>
                                        </p:tgtEl>
                                        <p:attrNameLst>
                                          <p:attrName>ppt_h</p:attrName>
                                        </p:attrNameLst>
                                      </p:cBhvr>
                                      <p:tavLst>
                                        <p:tav tm="0">
                                          <p:val>
                                            <p:fltVal val="0"/>
                                          </p:val>
                                        </p:tav>
                                        <p:tav tm="100000">
                                          <p:val>
                                            <p:strVal val="#ppt_h"/>
                                          </p:val>
                                        </p:tav>
                                      </p:tavLst>
                                    </p:anim>
                                    <p:animEffect transition="in" filter="fade">
                                      <p:cBhvr>
                                        <p:cTn id="35" dur="1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613</Words>
  <Application>Microsoft Office PowerPoint</Application>
  <PresentationFormat>Vlastná</PresentationFormat>
  <Paragraphs>65</Paragraphs>
  <Slides>46</Slides>
  <Notes>0</Notes>
  <HiddenSlides>0</HiddenSlides>
  <MMClips>0</MMClips>
  <ScaleCrop>false</ScaleCrop>
  <HeadingPairs>
    <vt:vector size="6" baseType="variant">
      <vt:variant>
        <vt:lpstr>Použité písma</vt:lpstr>
      </vt:variant>
      <vt:variant>
        <vt:i4>6</vt:i4>
      </vt:variant>
      <vt:variant>
        <vt:lpstr>Motív</vt:lpstr>
      </vt:variant>
      <vt:variant>
        <vt:i4>1</vt:i4>
      </vt:variant>
      <vt:variant>
        <vt:lpstr>Nadpisy snímok</vt:lpstr>
      </vt:variant>
      <vt:variant>
        <vt:i4>46</vt:i4>
      </vt:variant>
    </vt:vector>
  </HeadingPairs>
  <TitlesOfParts>
    <vt:vector size="53" baseType="lpstr">
      <vt:lpstr>Nadianne</vt:lpstr>
      <vt:lpstr>Belwe Lt BT</vt:lpstr>
      <vt:lpstr>ArnolBoeDEE</vt:lpstr>
      <vt:lpstr>Tekton Pro Ext</vt:lpstr>
      <vt:lpstr>Arial</vt:lpstr>
      <vt:lpstr>Calibri</vt:lpstr>
      <vt:lpstr>Motív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
  <cp:lastModifiedBy/>
  <cp:revision>35</cp:revision>
  <dcterms:created xsi:type="dcterms:W3CDTF">2017-08-11T10:32:00Z</dcterms:created>
  <dcterms:modified xsi:type="dcterms:W3CDTF">2020-05-12T13:25:23Z</dcterms:modified>
</cp:coreProperties>
</file>