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sldIdLst>
    <p:sldId id="256" r:id="rId2"/>
    <p:sldId id="271" r:id="rId3"/>
    <p:sldId id="259" r:id="rId4"/>
    <p:sldId id="260" r:id="rId5"/>
    <p:sldId id="264" r:id="rId6"/>
    <p:sldId id="273" r:id="rId7"/>
    <p:sldId id="274" r:id="rId8"/>
    <p:sldId id="262" r:id="rId9"/>
    <p:sldId id="261" r:id="rId10"/>
    <p:sldId id="263" r:id="rId11"/>
    <p:sldId id="272" r:id="rId12"/>
    <p:sldId id="265" r:id="rId13"/>
    <p:sldId id="267" r:id="rId14"/>
    <p:sldId id="266" r:id="rId15"/>
    <p:sldId id="268" r:id="rId16"/>
    <p:sldId id="269" r:id="rId17"/>
    <p:sldId id="270" r:id="rId18"/>
    <p:sldId id="257" r:id="rId19"/>
    <p:sldId id="275" r:id="rId20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t1tK0bC3iCntPNBb6Y9Hpw==" hashData="+RrFeW7L/TjINfjtzpYXo+PhuZT4If1sLKADl9sSNQtWCAsuxOFQs27WzxgTwU/NK/h3/BlfKRJMEK0+bMTya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56" autoAdjust="0"/>
    <p:restoredTop sz="94660"/>
  </p:normalViewPr>
  <p:slideViewPr>
    <p:cSldViewPr snapToGrid="0" showGuides="1">
      <p:cViewPr varScale="1">
        <p:scale>
          <a:sx n="74" d="100"/>
          <a:sy n="74" d="100"/>
        </p:scale>
        <p:origin x="90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EF90A8C-93DC-4CA9-A799-292A13663921}" type="datetimeFigureOut">
              <a:rPr lang="fr-FR" smtClean="0"/>
              <a:t>01/07/2021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22BC321-EB84-462D-A8D5-D60012CAD7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64099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2BC321-EB84-462D-A8D5-D60012CAD775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44682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2BC321-EB84-462D-A8D5-D60012CAD775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30079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2BC321-EB84-462D-A8D5-D60012CAD775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765792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2BC321-EB84-462D-A8D5-D60012CAD775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865442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2BC321-EB84-462D-A8D5-D60012CAD775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396887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2BC321-EB84-462D-A8D5-D60012CAD775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4126168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2BC321-EB84-462D-A8D5-D60012CAD775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188582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2BC321-EB84-462D-A8D5-D60012CAD775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994113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2BC321-EB84-462D-A8D5-D60012CAD775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890011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2BC321-EB84-462D-A8D5-D60012CAD775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3895832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2BC321-EB84-462D-A8D5-D60012CAD775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5748910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2BC321-EB84-462D-A8D5-D60012CAD775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164098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2BC321-EB84-462D-A8D5-D60012CAD775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574329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2BC321-EB84-462D-A8D5-D60012CAD775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576753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2BC321-EB84-462D-A8D5-D60012CAD775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710640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2BC321-EB84-462D-A8D5-D60012CAD775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392171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2BC321-EB84-462D-A8D5-D60012CAD775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0344270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2BC321-EB84-462D-A8D5-D60012CAD775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410462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2BC321-EB84-462D-A8D5-D60012CAD775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671687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4A67B1-EDD4-402C-B32F-C42954C2740A}" type="datetime1">
              <a:rPr lang="fr-FR" smtClean="0"/>
              <a:t>01/07/2021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mauricette3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59FC2F-CCD0-4864-AE33-815C5CBAA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43696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9000">
        <p14:warp/>
      </p:transition>
    </mc:Choice>
    <mc:Fallback>
      <p:transition spd="slow" advTm="19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347FB0-5724-491B-887A-781CBD47848C}" type="datetime1">
              <a:rPr lang="fr-FR" smtClean="0"/>
              <a:t>01/07/2021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mauricette3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59FC2F-CCD0-4864-AE33-815C5CBAA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574717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9000">
        <p14:warp/>
      </p:transition>
    </mc:Choice>
    <mc:Fallback>
      <p:transition spd="slow" advTm="19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8BA654-743B-4F1A-87D2-6D2CF0E0B5FC}" type="datetime1">
              <a:rPr lang="fr-FR" smtClean="0"/>
              <a:t>01/07/2021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mauricette3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59FC2F-CCD0-4864-AE33-815C5CBAA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618962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9000">
        <p14:warp/>
      </p:transition>
    </mc:Choice>
    <mc:Fallback>
      <p:transition spd="slow" advTm="19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BA9C04-D3C4-4604-AC0B-7BF9F1891FBD}" type="datetime1">
              <a:rPr lang="fr-FR" smtClean="0"/>
              <a:t>01/07/2021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mauricette3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59FC2F-CCD0-4864-AE33-815C5CBAA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097061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9000">
        <p14:warp/>
      </p:transition>
    </mc:Choice>
    <mc:Fallback>
      <p:transition spd="slow" advTm="19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0F815E-CA75-4F21-950B-D3BB42E90ACB}" type="datetime1">
              <a:rPr lang="fr-FR" smtClean="0"/>
              <a:t>01/07/2021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mauricette3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59FC2F-CCD0-4864-AE33-815C5CBAA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88846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9000">
        <p14:warp/>
      </p:transition>
    </mc:Choice>
    <mc:Fallback>
      <p:transition spd="slow" advTm="19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BB9C6-1687-4775-8D15-1604F4474239}" type="datetime1">
              <a:rPr lang="fr-FR" smtClean="0"/>
              <a:t>01/07/2021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mauricette3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59FC2F-CCD0-4864-AE33-815C5CBAA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85622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9000">
        <p14:warp/>
      </p:transition>
    </mc:Choice>
    <mc:Fallback>
      <p:transition spd="slow" advTm="19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782490-28C7-4475-AA06-998C3861B457}" type="datetime1">
              <a:rPr lang="fr-FR" smtClean="0"/>
              <a:t>01/07/2021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mauricette3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59FC2F-CCD0-4864-AE33-815C5CBAA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00855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9000">
        <p14:warp/>
      </p:transition>
    </mc:Choice>
    <mc:Fallback>
      <p:transition spd="slow" advTm="19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E64A50-3FF2-4627-B99E-F0D2AD7FF76D}" type="datetime1">
              <a:rPr lang="fr-FR" smtClean="0"/>
              <a:t>01/07/2021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mauricette3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59FC2F-CCD0-4864-AE33-815C5CBAA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124178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9000">
        <p14:warp/>
      </p:transition>
    </mc:Choice>
    <mc:Fallback>
      <p:transition spd="slow" advTm="19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C0F4C-4596-4A3E-92B7-177820CF9D97}" type="datetime1">
              <a:rPr lang="fr-FR" smtClean="0"/>
              <a:t>01/07/2021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mauricette3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59FC2F-CCD0-4864-AE33-815C5CBAA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435182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9000">
        <p14:warp/>
      </p:transition>
    </mc:Choice>
    <mc:Fallback>
      <p:transition spd="slow" advTm="19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03A086-6637-4A0B-9514-E83843493A2E}" type="datetime1">
              <a:rPr lang="fr-FR" smtClean="0"/>
              <a:t>01/07/2021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mauricette3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59FC2F-CCD0-4864-AE33-815C5CBAA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143439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9000">
        <p14:warp/>
      </p:transition>
    </mc:Choice>
    <mc:Fallback>
      <p:transition spd="slow" advTm="19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B77E18-8809-4F7D-8872-EDECF41F0F00}" type="datetime1">
              <a:rPr lang="fr-FR" smtClean="0"/>
              <a:t>01/07/2021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mauricette3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59FC2F-CCD0-4864-AE33-815C5CBAA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486556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9000">
        <p14:warp/>
      </p:transition>
    </mc:Choice>
    <mc:Fallback>
      <p:transition spd="slow" advTm="19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5000"/>
                <a:lumOff val="95000"/>
              </a:schemeClr>
            </a:gs>
            <a:gs pos="37000">
              <a:srgbClr val="00B050"/>
            </a:gs>
            <a:gs pos="89000">
              <a:schemeClr val="accent6">
                <a:lumMod val="60000"/>
                <a:lumOff val="40000"/>
              </a:schemeClr>
            </a:gs>
            <a:gs pos="79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6B359F-F8A2-435B-A8A0-0C5241216E6C}" type="datetime1">
              <a:rPr lang="fr-FR" smtClean="0"/>
              <a:t>01/07/2021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mauricette3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59FC2F-CCD0-4864-AE33-815C5CBAA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473912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3250" advTm="19000">
        <p14:warp/>
      </p:transition>
    </mc:Choice>
    <mc:Fallback>
      <p:transition spd="slow" advTm="19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80509"/>
            <a:ext cx="2743200" cy="365125"/>
          </a:xfrm>
        </p:spPr>
        <p:txBody>
          <a:bodyPr/>
          <a:lstStyle/>
          <a:p>
            <a:fld id="{0B9ADC41-7DA7-42B4-81D4-10CC0BD3FE0D}" type="datetime1">
              <a:rPr lang="fr-FR" sz="240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01/07/2021</a:t>
            </a:fld>
            <a:endParaRPr lang="fr-FR" sz="2400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924299" y="6480508"/>
            <a:ext cx="4343401" cy="352757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PPS   mauricette3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480508"/>
            <a:ext cx="2743200" cy="365125"/>
          </a:xfrm>
          <a:ln>
            <a:noFill/>
          </a:ln>
        </p:spPr>
        <p:txBody>
          <a:bodyPr/>
          <a:lstStyle/>
          <a:p>
            <a:fld id="{3859FC2F-CCD0-4864-AE33-815C5CBAA292}" type="slidenum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1</a:t>
            </a:fld>
            <a:endParaRPr lang="fr-FR" sz="2400" b="1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09800" y="514350"/>
            <a:ext cx="7717562" cy="5788172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FFFF0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sp>
        <p:nvSpPr>
          <p:cNvPr id="8" name="Rectangle 7"/>
          <p:cNvSpPr/>
          <p:nvPr/>
        </p:nvSpPr>
        <p:spPr>
          <a:xfrm>
            <a:off x="2209800" y="3013501"/>
            <a:ext cx="7717562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800" b="1" dirty="0" smtClean="0">
                <a:ln>
                  <a:solidFill>
                    <a:srgbClr val="FF0000"/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Dixmude Belgique N° </a:t>
            </a:r>
            <a:r>
              <a:rPr lang="fr-FR" sz="4800" b="1" dirty="0">
                <a:ln>
                  <a:solidFill>
                    <a:srgbClr val="FF0000"/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9</a:t>
            </a:r>
            <a:endParaRPr lang="fr-FR" sz="4800" b="1" dirty="0">
              <a:ln>
                <a:solidFill>
                  <a:srgbClr val="FF0000"/>
                </a:solidFill>
              </a:ln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349440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9000">
        <p14:warp/>
        <p:sndAc>
          <p:stSnd loop="1">
            <p:snd r:embed="rId3" name="Biscaya - James Last.wav"/>
          </p:stSnd>
        </p:sndAc>
      </p:transition>
    </mc:Choice>
    <mc:Fallback>
      <p:transition spd="slow" advTm="19000">
        <p:fade/>
        <p:sndAc>
          <p:stSnd loop="1">
            <p:snd r:embed="rId3" name="Biscaya - James Las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80509"/>
            <a:ext cx="2743200" cy="365125"/>
          </a:xfrm>
        </p:spPr>
        <p:txBody>
          <a:bodyPr/>
          <a:lstStyle/>
          <a:p>
            <a:fld id="{87C9ED94-E053-4F9A-9390-92DAB821964A}" type="datetime1">
              <a:rPr lang="fr-FR" sz="240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01/07/2021</a:t>
            </a:fld>
            <a:endParaRPr lang="fr-FR" sz="2400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983831" y="6480507"/>
            <a:ext cx="4224337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PPS   mauricette3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480508"/>
            <a:ext cx="2743200" cy="365125"/>
          </a:xfrm>
          <a:ln>
            <a:noFill/>
          </a:ln>
        </p:spPr>
        <p:txBody>
          <a:bodyPr/>
          <a:lstStyle/>
          <a:p>
            <a:fld id="{3859FC2F-CCD0-4864-AE33-815C5CBAA292}" type="slidenum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2</a:t>
            </a:fld>
            <a:endParaRPr lang="fr-FR" sz="2400" b="1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57413" y="605108"/>
            <a:ext cx="7972425" cy="5716078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92D05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6584668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9000">
        <p14:warp/>
      </p:transition>
    </mc:Choice>
    <mc:Fallback>
      <p:transition spd="slow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80509"/>
            <a:ext cx="2743200" cy="365125"/>
          </a:xfrm>
        </p:spPr>
        <p:txBody>
          <a:bodyPr/>
          <a:lstStyle/>
          <a:p>
            <a:fld id="{231EBAFB-70FA-42FF-8DB2-267C285B40C9}" type="datetime1">
              <a:rPr lang="fr-FR" sz="240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01/07/2021</a:t>
            </a:fld>
            <a:endParaRPr lang="fr-FR" sz="2400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948112" y="6480508"/>
            <a:ext cx="4295775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PPS   mauricette3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480508"/>
            <a:ext cx="2743200" cy="365125"/>
          </a:xfrm>
          <a:ln>
            <a:noFill/>
          </a:ln>
        </p:spPr>
        <p:txBody>
          <a:bodyPr/>
          <a:lstStyle/>
          <a:p>
            <a:fld id="{3859FC2F-CCD0-4864-AE33-815C5CBAA292}" type="slidenum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3</a:t>
            </a:fld>
            <a:endParaRPr lang="fr-FR" sz="2400" b="1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650081" y="889843"/>
            <a:ext cx="10891837" cy="5078313"/>
          </a:xfrm>
          <a:prstGeom prst="rect">
            <a:avLst/>
          </a:prstGeom>
          <a:ln w="76200">
            <a:solidFill>
              <a:srgbClr val="FFC000"/>
            </a:solidFill>
          </a:ln>
        </p:spPr>
        <p:txBody>
          <a:bodyPr wrap="square">
            <a:spAutoFit/>
          </a:bodyPr>
          <a:lstStyle/>
          <a:p>
            <a:r>
              <a:rPr lang="fr-FR" sz="3600" dirty="0">
                <a:ln>
                  <a:solidFill>
                    <a:srgbClr val="FF0000"/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Dixmude (en néerlandais </a:t>
            </a:r>
            <a:r>
              <a:rPr lang="fr-FR" sz="3600" dirty="0" err="1">
                <a:ln>
                  <a:solidFill>
                    <a:srgbClr val="FF0000"/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Diksmuide</a:t>
            </a:r>
            <a:r>
              <a:rPr lang="fr-FR" sz="3600" dirty="0">
                <a:ln>
                  <a:solidFill>
                    <a:srgbClr val="FF0000"/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) est une ville néerlandophone de Belgique située en Région flamande, chef-lieu d'arrondissement en province de Flandre-Occidentale. Elle compte environ 17 000 habitants.</a:t>
            </a:r>
          </a:p>
          <a:p>
            <a:endParaRPr lang="fr-FR" sz="3600" dirty="0">
              <a:ln>
                <a:solidFill>
                  <a:srgbClr val="FF0000"/>
                </a:solidFill>
              </a:ln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  <a:p>
            <a:r>
              <a:rPr lang="fr-FR" sz="3600" dirty="0">
                <a:ln>
                  <a:solidFill>
                    <a:srgbClr val="FF0000"/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Elle est située sur l'Yser et a été l'objet d'affrontements sanglants lors de la bataille du front de l'Yser en 1914 lors de la Première Guerre mondiale. Elle a subi de graves dommages et a dû être entièrement reconstruite. </a:t>
            </a:r>
          </a:p>
        </p:txBody>
      </p:sp>
    </p:spTree>
    <p:extLst>
      <p:ext uri="{BB962C8B-B14F-4D97-AF65-F5344CB8AC3E}">
        <p14:creationId xmlns:p14="http://schemas.microsoft.com/office/powerpoint/2010/main" val="29202966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9000">
        <p14:warp/>
      </p:transition>
    </mc:Choice>
    <mc:Fallback>
      <p:transition spd="slow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80509"/>
            <a:ext cx="2743200" cy="365125"/>
          </a:xfrm>
        </p:spPr>
        <p:txBody>
          <a:bodyPr/>
          <a:lstStyle/>
          <a:p>
            <a:fld id="{F872A929-54E6-4F58-8DF6-F9784C627B8A}" type="datetime1">
              <a:rPr lang="fr-FR" sz="240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01/07/2021</a:t>
            </a:fld>
            <a:endParaRPr lang="fr-FR" sz="2400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599" y="6492875"/>
            <a:ext cx="4162425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PPS   mauricette3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480508"/>
            <a:ext cx="2743200" cy="365125"/>
          </a:xfrm>
          <a:ln>
            <a:noFill/>
          </a:ln>
        </p:spPr>
        <p:txBody>
          <a:bodyPr/>
          <a:lstStyle/>
          <a:p>
            <a:fld id="{3859FC2F-CCD0-4864-AE33-815C5CBAA292}" type="slidenum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4</a:t>
            </a:fld>
            <a:endParaRPr lang="fr-FR" sz="2400" b="1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360" y="585788"/>
            <a:ext cx="11759964" cy="5643562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FFFF0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sp>
        <p:nvSpPr>
          <p:cNvPr id="2" name="Rectangle 1"/>
          <p:cNvSpPr/>
          <p:nvPr/>
        </p:nvSpPr>
        <p:spPr>
          <a:xfrm>
            <a:off x="3387171" y="2767280"/>
            <a:ext cx="5465279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000" b="1" dirty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Le </a:t>
            </a:r>
            <a:r>
              <a:rPr lang="fr-FR" sz="8000" b="1" dirty="0" err="1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Blankaart</a:t>
            </a:r>
            <a:endParaRPr lang="fr-FR" sz="8000" b="1" dirty="0">
              <a:ln>
                <a:solidFill>
                  <a:srgbClr val="FFC000"/>
                </a:solidFill>
              </a:ln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8434990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9000">
        <p14:warp/>
      </p:transition>
    </mc:Choice>
    <mc:Fallback>
      <p:transition spd="slow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80509"/>
            <a:ext cx="2743200" cy="365125"/>
          </a:xfrm>
        </p:spPr>
        <p:txBody>
          <a:bodyPr/>
          <a:lstStyle/>
          <a:p>
            <a:fld id="{8789AFDD-E3FF-49C3-BDAB-9C7B87C59AD6}" type="datetime1">
              <a:rPr lang="fr-FR" sz="240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01/07/2021</a:t>
            </a:fld>
            <a:endParaRPr lang="fr-FR" sz="2400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599" y="6492875"/>
            <a:ext cx="4162425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PPS   mauricette3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480508"/>
            <a:ext cx="2743200" cy="365125"/>
          </a:xfrm>
          <a:ln>
            <a:noFill/>
          </a:ln>
        </p:spPr>
        <p:txBody>
          <a:bodyPr/>
          <a:lstStyle/>
          <a:p>
            <a:fld id="{3859FC2F-CCD0-4864-AE33-815C5CBAA292}" type="slidenum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5</a:t>
            </a:fld>
            <a:endParaRPr lang="fr-FR" sz="2400" b="1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281112" y="674400"/>
            <a:ext cx="9629775" cy="5509200"/>
          </a:xfrm>
          <a:prstGeom prst="rect">
            <a:avLst/>
          </a:prstGeom>
          <a:ln w="76200">
            <a:solidFill>
              <a:srgbClr val="FFFF00"/>
            </a:solidFill>
          </a:ln>
        </p:spPr>
        <p:txBody>
          <a:bodyPr wrap="square">
            <a:spAutoFit/>
          </a:bodyPr>
          <a:lstStyle/>
          <a:p>
            <a:r>
              <a:rPr lang="fr-FR" sz="3200" b="1" dirty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Depuis toujours, la région humide du </a:t>
            </a:r>
            <a:r>
              <a:rPr lang="fr-FR" sz="3200" b="1" dirty="0" err="1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Blankaart</a:t>
            </a:r>
            <a:r>
              <a:rPr lang="fr-FR" sz="3200" b="1" dirty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 attire d'importantes concentrations d'oiseaux aquatiques. Les bas pâturages et prés de fauche constituent le décor dans lequel se dessine la promenade </a:t>
            </a:r>
            <a:r>
              <a:rPr lang="fr-FR" sz="3200" b="1" dirty="0" err="1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Blankaart</a:t>
            </a:r>
            <a:r>
              <a:rPr lang="fr-FR" sz="3200" b="1" dirty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. Elle prend son départ au château </a:t>
            </a:r>
            <a:r>
              <a:rPr lang="fr-FR" sz="3200" b="1" dirty="0" err="1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Blankaart</a:t>
            </a:r>
            <a:r>
              <a:rPr lang="fr-FR" sz="3200" b="1" dirty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 et traverse une succession de pâturages faisant partie de la réserve naturelle De </a:t>
            </a:r>
            <a:r>
              <a:rPr lang="fr-FR" sz="3200" b="1" dirty="0" err="1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Blankaart</a:t>
            </a:r>
            <a:r>
              <a:rPr lang="fr-FR" sz="3200" b="1" dirty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. Le promeneur suit ensuite le cours de l'Yser sur une longue distance jusqu'au bassin réservoir De </a:t>
            </a:r>
            <a:r>
              <a:rPr lang="fr-FR" sz="3200" b="1" dirty="0" err="1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Blankaart</a:t>
            </a:r>
            <a:r>
              <a:rPr lang="fr-FR" sz="3200" b="1" dirty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. Le chemin du retour passe par le quartier De </a:t>
            </a:r>
            <a:r>
              <a:rPr lang="fr-FR" sz="3200" b="1" dirty="0" err="1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Rhille</a:t>
            </a:r>
            <a:r>
              <a:rPr lang="fr-FR" sz="3200" b="1" dirty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 et le centre ADEPS qui porte le même nom.</a:t>
            </a:r>
          </a:p>
        </p:txBody>
      </p:sp>
    </p:spTree>
    <p:extLst>
      <p:ext uri="{BB962C8B-B14F-4D97-AF65-F5344CB8AC3E}">
        <p14:creationId xmlns:p14="http://schemas.microsoft.com/office/powerpoint/2010/main" val="16507513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9000">
        <p14:warp/>
      </p:transition>
    </mc:Choice>
    <mc:Fallback>
      <p:transition spd="slow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80509"/>
            <a:ext cx="2743200" cy="365125"/>
          </a:xfrm>
        </p:spPr>
        <p:txBody>
          <a:bodyPr/>
          <a:lstStyle/>
          <a:p>
            <a:fld id="{7FFC0CE3-7008-4594-9869-6BF335417DC7}" type="datetime1">
              <a:rPr lang="fr-FR" sz="240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01/07/2021</a:t>
            </a:fld>
            <a:endParaRPr lang="fr-FR" sz="2400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910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PPS   mauricette3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480508"/>
            <a:ext cx="2743200" cy="365125"/>
          </a:xfrm>
          <a:ln>
            <a:noFill/>
          </a:ln>
        </p:spPr>
        <p:txBody>
          <a:bodyPr/>
          <a:lstStyle/>
          <a:p>
            <a:fld id="{3859FC2F-CCD0-4864-AE33-815C5CBAA292}" type="slidenum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6</a:t>
            </a:fld>
            <a:endParaRPr lang="fr-FR" sz="2400" b="1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0618" y="641597"/>
            <a:ext cx="9910764" cy="5574805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FFFF0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34994245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9000">
        <p14:warp/>
      </p:transition>
    </mc:Choice>
    <mc:Fallback>
      <p:transition spd="slow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80509"/>
            <a:ext cx="2743200" cy="365125"/>
          </a:xfrm>
        </p:spPr>
        <p:txBody>
          <a:bodyPr/>
          <a:lstStyle/>
          <a:p>
            <a:fld id="{D4A1AE1C-2D2C-4E79-A106-1CC00C536888}" type="datetime1">
              <a:rPr lang="fr-FR" sz="240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01/07/2021</a:t>
            </a:fld>
            <a:endParaRPr lang="fr-FR" sz="2400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599" y="6492875"/>
            <a:ext cx="4176713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PPS   mauricette3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480508"/>
            <a:ext cx="2743200" cy="365125"/>
          </a:xfrm>
          <a:ln>
            <a:noFill/>
          </a:ln>
        </p:spPr>
        <p:txBody>
          <a:bodyPr/>
          <a:lstStyle/>
          <a:p>
            <a:fld id="{3859FC2F-CCD0-4864-AE33-815C5CBAA292}" type="slidenum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7</a:t>
            </a:fld>
            <a:endParaRPr lang="fr-FR" sz="2400" b="1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048000" y="2397948"/>
            <a:ext cx="6096000" cy="2062103"/>
          </a:xfrm>
          <a:prstGeom prst="rect">
            <a:avLst/>
          </a:prstGeom>
          <a:ln w="76200">
            <a:solidFill>
              <a:srgbClr val="FFFF00"/>
            </a:solidFill>
          </a:ln>
        </p:spPr>
        <p:txBody>
          <a:bodyPr>
            <a:spAutoFit/>
          </a:bodyPr>
          <a:lstStyle/>
          <a:p>
            <a:r>
              <a:rPr lang="fr-FR" sz="3200" b="1" dirty="0">
                <a:ln>
                  <a:solidFill>
                    <a:srgbClr val="FFC00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Grosses présences de rieuses, siffleurs, cendrées et colverts que se soit au château ou dans les pâtures… </a:t>
            </a:r>
          </a:p>
        </p:txBody>
      </p:sp>
    </p:spTree>
    <p:extLst>
      <p:ext uri="{BB962C8B-B14F-4D97-AF65-F5344CB8AC3E}">
        <p14:creationId xmlns:p14="http://schemas.microsoft.com/office/powerpoint/2010/main" val="29567230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9000">
        <p14:warp/>
      </p:transition>
    </mc:Choice>
    <mc:Fallback>
      <p:transition spd="slow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80509"/>
            <a:ext cx="2743200" cy="365125"/>
          </a:xfrm>
        </p:spPr>
        <p:txBody>
          <a:bodyPr/>
          <a:lstStyle/>
          <a:p>
            <a:fld id="{0B596F83-3EF4-4FDC-B1EA-890E1A83E248}" type="datetime1">
              <a:rPr lang="fr-FR" sz="240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01/07/2021</a:t>
            </a:fld>
            <a:endParaRPr lang="fr-FR" sz="2400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599" y="6492875"/>
            <a:ext cx="4162425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PPS   mauricette3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480508"/>
            <a:ext cx="2743200" cy="365125"/>
          </a:xfrm>
          <a:ln>
            <a:noFill/>
          </a:ln>
        </p:spPr>
        <p:txBody>
          <a:bodyPr/>
          <a:lstStyle/>
          <a:p>
            <a:fld id="{3859FC2F-CCD0-4864-AE33-815C5CBAA292}" type="slidenum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8</a:t>
            </a:fld>
            <a:endParaRPr lang="fr-FR" sz="2400" b="1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5838" y="554534"/>
            <a:ext cx="10172700" cy="5722144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FFFF0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27814440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9000">
        <p14:warp/>
      </p:transition>
    </mc:Choice>
    <mc:Fallback>
      <p:transition spd="slow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80509"/>
            <a:ext cx="2743200" cy="365125"/>
          </a:xfrm>
        </p:spPr>
        <p:txBody>
          <a:bodyPr/>
          <a:lstStyle/>
          <a:p>
            <a:fld id="{835EC6F1-154D-453C-B253-2DFF63E2AB7C}" type="datetime1">
              <a:rPr lang="fr-FR" sz="240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01/07/2021</a:t>
            </a:fld>
            <a:endParaRPr lang="fr-FR" sz="2400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599" y="6492875"/>
            <a:ext cx="4233863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PPS   mauricette3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480508"/>
            <a:ext cx="2743200" cy="365125"/>
          </a:xfrm>
          <a:ln>
            <a:noFill/>
          </a:ln>
        </p:spPr>
        <p:txBody>
          <a:bodyPr/>
          <a:lstStyle/>
          <a:p>
            <a:fld id="{3859FC2F-CCD0-4864-AE33-815C5CBAA292}" type="slidenum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9</a:t>
            </a:fld>
            <a:endParaRPr lang="fr-FR" sz="2400" b="1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107530" y="2151727"/>
            <a:ext cx="6096000" cy="2554545"/>
          </a:xfrm>
          <a:prstGeom prst="rect">
            <a:avLst/>
          </a:prstGeom>
          <a:ln w="76200">
            <a:solidFill>
              <a:srgbClr val="FFFF00"/>
            </a:solidFill>
          </a:ln>
        </p:spPr>
        <p:txBody>
          <a:bodyPr>
            <a:spAutoFit/>
          </a:bodyPr>
          <a:lstStyle/>
          <a:p>
            <a:r>
              <a:rPr lang="fr-FR" sz="3200" b="1" dirty="0">
                <a:ln>
                  <a:solidFill>
                    <a:srgbClr val="FFC00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</a:t>
            </a:r>
            <a:r>
              <a:rPr lang="fr-FR" sz="3200" b="1" dirty="0" smtClean="0">
                <a:ln>
                  <a:solidFill>
                    <a:srgbClr val="FFC00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etite </a:t>
            </a:r>
            <a:r>
              <a:rPr lang="fr-FR" sz="3200" b="1" dirty="0">
                <a:ln>
                  <a:solidFill>
                    <a:srgbClr val="FFC00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promenade au </a:t>
            </a:r>
            <a:r>
              <a:rPr lang="fr-FR" sz="3200" b="1" dirty="0" err="1">
                <a:ln>
                  <a:solidFill>
                    <a:srgbClr val="FFC00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blankaart</a:t>
            </a:r>
            <a:r>
              <a:rPr lang="fr-FR" sz="3200" b="1" dirty="0">
                <a:ln>
                  <a:solidFill>
                    <a:srgbClr val="FFC00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 hier après-midi, que dire ?Un régal pour les yeux </a:t>
            </a:r>
            <a:r>
              <a:rPr lang="fr-FR" sz="3200" b="1" dirty="0" smtClean="0">
                <a:ln>
                  <a:solidFill>
                    <a:srgbClr val="FFC00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,chip eaux ,souchets, sarcelles , rieuses </a:t>
            </a:r>
            <a:r>
              <a:rPr lang="fr-FR" sz="3200" b="1" dirty="0">
                <a:ln>
                  <a:solidFill>
                    <a:srgbClr val="FFC00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etc... Et tout ça en nombre.</a:t>
            </a:r>
          </a:p>
        </p:txBody>
      </p:sp>
    </p:spTree>
    <p:extLst>
      <p:ext uri="{BB962C8B-B14F-4D97-AF65-F5344CB8AC3E}">
        <p14:creationId xmlns:p14="http://schemas.microsoft.com/office/powerpoint/2010/main" val="13003287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9000">
        <p14:warp/>
      </p:transition>
    </mc:Choice>
    <mc:Fallback>
      <p:transition spd="slow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80509"/>
            <a:ext cx="2743200" cy="365125"/>
          </a:xfrm>
        </p:spPr>
        <p:txBody>
          <a:bodyPr/>
          <a:lstStyle/>
          <a:p>
            <a:fld id="{9A10CCE1-FD80-423A-88C6-53C8366B6760}" type="datetime1">
              <a:rPr lang="fr-FR" sz="240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01/07/2021</a:t>
            </a:fld>
            <a:endParaRPr lang="fr-FR" sz="2400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599" y="6492875"/>
            <a:ext cx="4176713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PPS   mauricette3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480508"/>
            <a:ext cx="2743200" cy="365125"/>
          </a:xfrm>
          <a:ln>
            <a:noFill/>
          </a:ln>
        </p:spPr>
        <p:txBody>
          <a:bodyPr/>
          <a:lstStyle/>
          <a:p>
            <a:fld id="{3859FC2F-CCD0-4864-AE33-815C5CBAA292}" type="slidenum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10</a:t>
            </a:fld>
            <a:endParaRPr lang="fr-FR" sz="2400" b="1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7275" y="594716"/>
            <a:ext cx="10101263" cy="5681961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FFFF0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27879220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9000">
        <p14:warp/>
      </p:transition>
    </mc:Choice>
    <mc:Fallback>
      <p:transition spd="slow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80509"/>
            <a:ext cx="2743200" cy="365125"/>
          </a:xfrm>
        </p:spPr>
        <p:txBody>
          <a:bodyPr/>
          <a:lstStyle/>
          <a:p>
            <a:fld id="{680C0E4A-9F23-40BE-97F0-B2AA04E132F9}" type="datetime1">
              <a:rPr lang="fr-FR" sz="240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01/07/2021</a:t>
            </a:fld>
            <a:endParaRPr lang="fr-FR" sz="2400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3385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PPS   mauricette3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480508"/>
            <a:ext cx="2743200" cy="365125"/>
          </a:xfrm>
          <a:ln>
            <a:noFill/>
          </a:ln>
        </p:spPr>
        <p:txBody>
          <a:bodyPr/>
          <a:lstStyle/>
          <a:p>
            <a:fld id="{3859FC2F-CCD0-4864-AE33-815C5CBAA292}" type="slidenum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11</a:t>
            </a:fld>
            <a:endParaRPr lang="fr-FR" sz="2400" b="1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057525" y="1659285"/>
            <a:ext cx="6096000" cy="3539430"/>
          </a:xfrm>
          <a:prstGeom prst="rect">
            <a:avLst/>
          </a:prstGeom>
          <a:ln w="76200">
            <a:solidFill>
              <a:srgbClr val="FFFF00"/>
            </a:solidFill>
          </a:ln>
        </p:spPr>
        <p:txBody>
          <a:bodyPr>
            <a:spAutoFit/>
          </a:bodyPr>
          <a:lstStyle/>
          <a:p>
            <a:r>
              <a:rPr lang="fr-FR" sz="3200" b="1" dirty="0">
                <a:ln>
                  <a:solidFill>
                    <a:srgbClr val="FFC00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plusieurs milliers de siffleurs dans le </a:t>
            </a:r>
            <a:r>
              <a:rPr lang="fr-FR" sz="3200" b="1" dirty="0" err="1">
                <a:ln>
                  <a:solidFill>
                    <a:srgbClr val="FFC00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reservoir</a:t>
            </a:r>
            <a:r>
              <a:rPr lang="fr-FR" sz="3200" b="1" dirty="0">
                <a:ln>
                  <a:solidFill>
                    <a:srgbClr val="FFC00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 d'eau ainsi que quelques souchets .des rieuses en veux tu en voila dans les </a:t>
            </a:r>
            <a:r>
              <a:rPr lang="fr-FR" sz="3200" b="1" dirty="0" err="1">
                <a:ln>
                  <a:solidFill>
                    <a:srgbClr val="FFC00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patures</a:t>
            </a:r>
            <a:r>
              <a:rPr lang="fr-FR" sz="3200" b="1" dirty="0">
                <a:ln>
                  <a:solidFill>
                    <a:srgbClr val="FFC00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. ainsi </a:t>
            </a:r>
            <a:r>
              <a:rPr lang="fr-FR" sz="3200" b="1" dirty="0" err="1">
                <a:ln>
                  <a:solidFill>
                    <a:srgbClr val="FFC00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qu</a:t>
            </a:r>
            <a:r>
              <a:rPr lang="fr-FR" sz="3200" b="1" dirty="0">
                <a:ln>
                  <a:solidFill>
                    <a:srgbClr val="FFC00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 au gagnage dans les champs sur plusieurs </a:t>
            </a:r>
            <a:r>
              <a:rPr lang="fr-FR" sz="3200" b="1" dirty="0" err="1">
                <a:ln>
                  <a:solidFill>
                    <a:srgbClr val="FFC00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kilometres</a:t>
            </a:r>
            <a:r>
              <a:rPr lang="fr-FR" sz="3200" b="1" dirty="0">
                <a:ln>
                  <a:solidFill>
                    <a:srgbClr val="FFC00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 autour du site.</a:t>
            </a:r>
          </a:p>
        </p:txBody>
      </p:sp>
    </p:spTree>
    <p:extLst>
      <p:ext uri="{BB962C8B-B14F-4D97-AF65-F5344CB8AC3E}">
        <p14:creationId xmlns:p14="http://schemas.microsoft.com/office/powerpoint/2010/main" val="35793518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9000">
        <p14:warp/>
      </p:transition>
    </mc:Choice>
    <mc:Fallback>
      <p:transition spd="slow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80509"/>
            <a:ext cx="2743200" cy="365125"/>
          </a:xfrm>
        </p:spPr>
        <p:txBody>
          <a:bodyPr/>
          <a:lstStyle/>
          <a:p>
            <a:fld id="{F8CBC9AD-0CC3-469C-B960-FB4D0621C6CA}" type="datetime1">
              <a:rPr lang="fr-FR" sz="240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01/07/2021</a:t>
            </a:fld>
            <a:endParaRPr lang="fr-FR" sz="2400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599" y="6492875"/>
            <a:ext cx="4219575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PPS   mauricette3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480508"/>
            <a:ext cx="2743200" cy="365125"/>
          </a:xfrm>
          <a:ln>
            <a:noFill/>
          </a:ln>
        </p:spPr>
        <p:txBody>
          <a:bodyPr/>
          <a:lstStyle/>
          <a:p>
            <a:fld id="{3859FC2F-CCD0-4864-AE33-815C5CBAA292}" type="slidenum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12</a:t>
            </a:fld>
            <a:endParaRPr lang="fr-FR" sz="2400" b="1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5837" y="554534"/>
            <a:ext cx="10215563" cy="5746254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FFFF0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9585222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9000">
        <p14:warp/>
      </p:transition>
    </mc:Choice>
    <mc:Fallback>
      <p:transition spd="slow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80509"/>
            <a:ext cx="2743200" cy="365125"/>
          </a:xfrm>
        </p:spPr>
        <p:txBody>
          <a:bodyPr/>
          <a:lstStyle/>
          <a:p>
            <a:fld id="{646442BE-96D1-4E2F-930D-4788B300DC4E}" type="datetime1">
              <a:rPr lang="fr-FR" sz="240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01/07/2021</a:t>
            </a:fld>
            <a:endParaRPr lang="fr-FR" sz="2400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599" y="6492875"/>
            <a:ext cx="4162425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PPS   mauricette3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480508"/>
            <a:ext cx="2743200" cy="365125"/>
          </a:xfrm>
          <a:ln>
            <a:noFill/>
          </a:ln>
        </p:spPr>
        <p:txBody>
          <a:bodyPr/>
          <a:lstStyle/>
          <a:p>
            <a:fld id="{3859FC2F-CCD0-4864-AE33-815C5CBAA292}" type="slidenum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13</a:t>
            </a:fld>
            <a:endParaRPr lang="fr-FR" sz="2400" b="1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347913" y="1166842"/>
            <a:ext cx="7496173" cy="4524315"/>
          </a:xfrm>
          <a:prstGeom prst="rect">
            <a:avLst/>
          </a:prstGeom>
          <a:ln w="76200">
            <a:solidFill>
              <a:srgbClr val="FFFF00"/>
            </a:solidFill>
          </a:ln>
        </p:spPr>
        <p:txBody>
          <a:bodyPr wrap="square">
            <a:spAutoFit/>
          </a:bodyPr>
          <a:lstStyle/>
          <a:p>
            <a:r>
              <a:rPr lang="fr-FR" sz="3200" b="1" dirty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Belles observations au </a:t>
            </a:r>
            <a:r>
              <a:rPr lang="fr-FR" sz="3200" b="1" dirty="0" err="1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Blankaart</a:t>
            </a:r>
            <a:r>
              <a:rPr lang="fr-FR" sz="3200" b="1" dirty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 et ses alentours, même si ça reste pas énorme en cette période j'en ai pris plein les yeux. Principalement oies rieuses des milliers, </a:t>
            </a:r>
            <a:r>
              <a:rPr lang="fr-FR" sz="3200" b="1" dirty="0" err="1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qq</a:t>
            </a:r>
            <a:r>
              <a:rPr lang="fr-FR" sz="3200" b="1" dirty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 cendrées et moissons; en canard plusieurs milliers de siffleurs et colverts principalement avec toute fois des beaux paquets de sarcelles d'hiver, quelques </a:t>
            </a:r>
            <a:r>
              <a:rPr lang="fr-FR" sz="32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chi peaux </a:t>
            </a:r>
            <a:r>
              <a:rPr lang="fr-FR" sz="3200" b="1" dirty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et souchets.</a:t>
            </a:r>
          </a:p>
        </p:txBody>
      </p:sp>
    </p:spTree>
    <p:extLst>
      <p:ext uri="{BB962C8B-B14F-4D97-AF65-F5344CB8AC3E}">
        <p14:creationId xmlns:p14="http://schemas.microsoft.com/office/powerpoint/2010/main" val="30903864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9000">
        <p14:warp/>
      </p:transition>
    </mc:Choice>
    <mc:Fallback>
      <p:transition spd="slow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80509"/>
            <a:ext cx="2743200" cy="365125"/>
          </a:xfrm>
        </p:spPr>
        <p:txBody>
          <a:bodyPr/>
          <a:lstStyle/>
          <a:p>
            <a:fld id="{3AAA85A9-4F75-48FB-88C5-1226DFA28D35}" type="datetime1">
              <a:rPr lang="fr-FR" sz="240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01/07/2021</a:t>
            </a:fld>
            <a:endParaRPr lang="fr-FR" sz="2400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24815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PPS   mauricette3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480508"/>
            <a:ext cx="2743200" cy="365125"/>
          </a:xfrm>
          <a:ln>
            <a:noFill/>
          </a:ln>
        </p:spPr>
        <p:txBody>
          <a:bodyPr/>
          <a:lstStyle/>
          <a:p>
            <a:fld id="{3859FC2F-CCD0-4864-AE33-815C5CBAA292}" type="slidenum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14</a:t>
            </a:fld>
            <a:endParaRPr lang="fr-FR" sz="2400" b="1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9799" y="471488"/>
            <a:ext cx="10414001" cy="5857875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FFFF0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35920553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9000">
        <p14:warp/>
      </p:transition>
    </mc:Choice>
    <mc:Fallback>
      <p:transition spd="slow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80509"/>
            <a:ext cx="2743200" cy="365125"/>
          </a:xfrm>
        </p:spPr>
        <p:txBody>
          <a:bodyPr/>
          <a:lstStyle/>
          <a:p>
            <a:fld id="{2515A56D-4852-453D-89AE-8CE3D3C8490E}" type="datetime1">
              <a:rPr lang="fr-FR" sz="240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01/07/2021</a:t>
            </a:fld>
            <a:endParaRPr lang="fr-FR" sz="2400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48138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PPS   mauricette3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480508"/>
            <a:ext cx="2743200" cy="365125"/>
          </a:xfrm>
          <a:ln>
            <a:noFill/>
          </a:ln>
        </p:spPr>
        <p:txBody>
          <a:bodyPr/>
          <a:lstStyle/>
          <a:p>
            <a:fld id="{3859FC2F-CCD0-4864-AE33-815C5CBAA292}" type="slidenum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15</a:t>
            </a:fld>
            <a:endParaRPr lang="fr-FR" sz="2400" b="1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048000" y="920621"/>
            <a:ext cx="6096000" cy="5016758"/>
          </a:xfrm>
          <a:prstGeom prst="rect">
            <a:avLst/>
          </a:prstGeom>
          <a:ln w="76200">
            <a:solidFill>
              <a:srgbClr val="FFFF00"/>
            </a:solidFill>
          </a:ln>
        </p:spPr>
        <p:txBody>
          <a:bodyPr>
            <a:spAutoFit/>
          </a:bodyPr>
          <a:lstStyle/>
          <a:p>
            <a:r>
              <a:rPr lang="fr-FR" sz="3200" b="1" dirty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De retour du pays des canards les cocottes bien </a:t>
            </a:r>
            <a:r>
              <a:rPr lang="fr-FR" sz="32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présente </a:t>
            </a:r>
            <a:r>
              <a:rPr lang="fr-FR" sz="3200" b="1" dirty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ainsi que les colverts oignes et rouges de beau sujet en couleur d ailleurs super </a:t>
            </a:r>
            <a:r>
              <a:rPr lang="fr-FR" sz="32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journée </a:t>
            </a:r>
            <a:r>
              <a:rPr lang="fr-FR" sz="3200" b="1" dirty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en famille et mon fils de 4 ans ne comprend pas pourquoi on a pas pris les fusils </a:t>
            </a:r>
            <a:r>
              <a:rPr lang="fr-FR" sz="32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fr-FR" sz="3200" b="1" dirty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pour </a:t>
            </a:r>
            <a:r>
              <a:rPr lang="fr-FR" sz="32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faire </a:t>
            </a:r>
            <a:r>
              <a:rPr lang="fr-FR" sz="3200" b="1" dirty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bouger ce beau monde il va falloir le temps </a:t>
            </a:r>
            <a:r>
              <a:rPr lang="fr-FR" sz="32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Ade coite </a:t>
            </a:r>
            <a:r>
              <a:rPr lang="fr-FR" sz="3200" b="1" dirty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et c pas gagner </a:t>
            </a:r>
          </a:p>
        </p:txBody>
      </p:sp>
    </p:spTree>
    <p:extLst>
      <p:ext uri="{BB962C8B-B14F-4D97-AF65-F5344CB8AC3E}">
        <p14:creationId xmlns:p14="http://schemas.microsoft.com/office/powerpoint/2010/main" val="31748757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9000">
        <p14:warp/>
      </p:transition>
    </mc:Choice>
    <mc:Fallback>
      <p:transition spd="slow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80509"/>
            <a:ext cx="2743200" cy="365125"/>
          </a:xfrm>
        </p:spPr>
        <p:txBody>
          <a:bodyPr/>
          <a:lstStyle/>
          <a:p>
            <a:fld id="{47521BA7-8ADB-47EC-B34F-F91BB2FFF600}" type="datetime1">
              <a:rPr lang="fr-FR" sz="240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01/07/2021</a:t>
            </a:fld>
            <a:endParaRPr lang="fr-FR" sz="2400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599" y="6492875"/>
            <a:ext cx="4233863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PPS   mauricette3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480508"/>
            <a:ext cx="2743200" cy="365125"/>
          </a:xfrm>
          <a:ln>
            <a:noFill/>
          </a:ln>
        </p:spPr>
        <p:txBody>
          <a:bodyPr/>
          <a:lstStyle/>
          <a:p>
            <a:fld id="{3859FC2F-CCD0-4864-AE33-815C5CBAA292}" type="slidenum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16</a:t>
            </a:fld>
            <a:endParaRPr lang="fr-FR" sz="2400" b="1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4413" y="557212"/>
            <a:ext cx="10186987" cy="5730181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FFFF0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6352690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9000">
        <p14:warp/>
      </p:transition>
    </mc:Choice>
    <mc:Fallback>
      <p:transition spd="slow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80509"/>
            <a:ext cx="2743200" cy="365125"/>
          </a:xfrm>
        </p:spPr>
        <p:txBody>
          <a:bodyPr/>
          <a:lstStyle/>
          <a:p>
            <a:fld id="{02FD1FB8-82F8-44EC-B85D-8F1DBA595E6D}" type="datetime1">
              <a:rPr lang="fr-FR" sz="240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01/07/2021</a:t>
            </a:fld>
            <a:endParaRPr lang="fr-FR" sz="2400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910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PPS   mauricette3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480508"/>
            <a:ext cx="2743200" cy="365125"/>
          </a:xfrm>
          <a:ln>
            <a:noFill/>
          </a:ln>
        </p:spPr>
        <p:txBody>
          <a:bodyPr/>
          <a:lstStyle/>
          <a:p>
            <a:fld id="{3859FC2F-CCD0-4864-AE33-815C5CBAA292}" type="slidenum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17</a:t>
            </a:fld>
            <a:endParaRPr lang="fr-FR" sz="2400" b="1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852612" y="1166842"/>
            <a:ext cx="8486775" cy="4524315"/>
          </a:xfrm>
          <a:prstGeom prst="rect">
            <a:avLst/>
          </a:prstGeom>
          <a:ln w="76200">
            <a:solidFill>
              <a:srgbClr val="FFFF00"/>
            </a:solidFill>
          </a:ln>
        </p:spPr>
        <p:txBody>
          <a:bodyPr wrap="square">
            <a:spAutoFit/>
          </a:bodyPr>
          <a:lstStyle/>
          <a:p>
            <a:r>
              <a:rPr lang="fr-FR" sz="3200" b="1" dirty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petit tour au bac en </a:t>
            </a:r>
            <a:r>
              <a:rPr lang="fr-FR" sz="3200" b="1" dirty="0" err="1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beton</a:t>
            </a:r>
            <a:r>
              <a:rPr lang="fr-FR" sz="3200" b="1" dirty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 deux mille siffleurs a tout casser et quelques morillons en </a:t>
            </a:r>
            <a:r>
              <a:rPr lang="fr-FR" sz="3200" b="1" dirty="0" err="1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pature</a:t>
            </a:r>
            <a:r>
              <a:rPr lang="fr-FR" sz="3200" b="1" dirty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 un peu de rieuses mais pas plus de quatre mille sur la </a:t>
            </a:r>
            <a:r>
              <a:rPr lang="fr-FR" sz="3200" b="1" dirty="0" err="1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reserve</a:t>
            </a:r>
            <a:r>
              <a:rPr lang="fr-FR" sz="3200" b="1" dirty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 un peu de cendrées rieuses ,pas mal de courlis vanneaux et en canard sarcelles siffleurs et souchets quelques </a:t>
            </a:r>
            <a:r>
              <a:rPr lang="fr-FR" sz="3200" b="1" dirty="0" err="1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chipeaux</a:t>
            </a:r>
            <a:r>
              <a:rPr lang="fr-FR" sz="3200" b="1" dirty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 et morillons pas plus de cinq mille canard en tout C'est beau mais un peu </a:t>
            </a:r>
            <a:r>
              <a:rPr lang="fr-FR" sz="3200" b="1" dirty="0" err="1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decu</a:t>
            </a:r>
            <a:r>
              <a:rPr lang="fr-FR" sz="3200" b="1" dirty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 de ne pas en avoir vu plus comparé aux autres années!</a:t>
            </a:r>
          </a:p>
        </p:txBody>
      </p:sp>
    </p:spTree>
    <p:extLst>
      <p:ext uri="{BB962C8B-B14F-4D97-AF65-F5344CB8AC3E}">
        <p14:creationId xmlns:p14="http://schemas.microsoft.com/office/powerpoint/2010/main" val="40807032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9000">
        <p14:warp/>
      </p:transition>
    </mc:Choice>
    <mc:Fallback>
      <p:transition spd="slow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80509"/>
            <a:ext cx="2743200" cy="365125"/>
          </a:xfrm>
        </p:spPr>
        <p:txBody>
          <a:bodyPr/>
          <a:lstStyle/>
          <a:p>
            <a:fld id="{58E66E19-CE11-4A00-BDD4-CFEA18D120A1}" type="datetime1">
              <a:rPr lang="fr-FR" sz="240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01/07/2021</a:t>
            </a:fld>
            <a:endParaRPr lang="fr-FR" sz="2400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910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PPS   mauricette3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480508"/>
            <a:ext cx="2743200" cy="365125"/>
          </a:xfrm>
          <a:ln>
            <a:noFill/>
          </a:ln>
        </p:spPr>
        <p:txBody>
          <a:bodyPr/>
          <a:lstStyle/>
          <a:p>
            <a:fld id="{3859FC2F-CCD0-4864-AE33-815C5CBAA292}" type="slidenum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18</a:t>
            </a:fld>
            <a:endParaRPr lang="fr-FR" sz="2400" b="1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475072"/>
            <a:ext cx="10515600" cy="5907855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FFFF0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702172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9000">
        <p14:warp/>
      </p:transition>
    </mc:Choice>
    <mc:Fallback>
      <p:transition spd="slow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80509"/>
            <a:ext cx="2743200" cy="365125"/>
          </a:xfrm>
        </p:spPr>
        <p:txBody>
          <a:bodyPr/>
          <a:lstStyle/>
          <a:p>
            <a:fld id="{260CBCE6-62CA-4963-9B5E-51390EED46EE}" type="datetime1">
              <a:rPr lang="fr-FR" sz="240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01/07/2021</a:t>
            </a:fld>
            <a:endParaRPr lang="fr-FR" sz="2400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929062" y="6480507"/>
            <a:ext cx="4357688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PPS   mauricette3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480508"/>
            <a:ext cx="2743200" cy="365125"/>
          </a:xfrm>
          <a:ln>
            <a:noFill/>
          </a:ln>
        </p:spPr>
        <p:txBody>
          <a:bodyPr/>
          <a:lstStyle/>
          <a:p>
            <a:fld id="{3859FC2F-CCD0-4864-AE33-815C5CBAA292}" type="slidenum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19</a:t>
            </a:fld>
            <a:endParaRPr lang="fr-FR" sz="2400" b="1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14538" y="367902"/>
            <a:ext cx="8043862" cy="6032897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FFFF0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sp>
        <p:nvSpPr>
          <p:cNvPr id="8" name="Rectangle 7"/>
          <p:cNvSpPr/>
          <p:nvPr/>
        </p:nvSpPr>
        <p:spPr>
          <a:xfrm>
            <a:off x="2759798" y="2644170"/>
            <a:ext cx="6672404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800" b="1" dirty="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            </a:t>
            </a:r>
            <a:r>
              <a:rPr lang="fr-FR" sz="4800" b="1" dirty="0" smtClean="0">
                <a:ln>
                  <a:solidFill>
                    <a:srgbClr val="FF0000"/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C’était</a:t>
            </a:r>
          </a:p>
          <a:p>
            <a:r>
              <a:rPr lang="fr-FR" sz="4800" b="1" dirty="0" smtClean="0">
                <a:ln>
                  <a:solidFill>
                    <a:srgbClr val="FF0000"/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Dixmude  Belgique </a:t>
            </a:r>
            <a:endParaRPr lang="fr-FR" sz="4800" b="1" dirty="0">
              <a:ln>
                <a:solidFill>
                  <a:srgbClr val="FF0000"/>
                </a:solidFill>
              </a:ln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962314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9000">
        <p14:warp/>
      </p:transition>
    </mc:Choice>
    <mc:Fallback>
      <p:transition spd="slow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437</TotalTime>
  <Words>578</Words>
  <Application>Microsoft Office PowerPoint</Application>
  <PresentationFormat>Grand écran</PresentationFormat>
  <Paragraphs>90</Paragraphs>
  <Slides>19</Slides>
  <Notes>19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19</vt:i4>
      </vt:variant>
    </vt:vector>
  </HeadingPairs>
  <TitlesOfParts>
    <vt:vector size="24" baseType="lpstr">
      <vt:lpstr>Arial</vt:lpstr>
      <vt:lpstr>Broadway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Mauricette3</dc:creator>
  <cp:lastModifiedBy>Alain</cp:lastModifiedBy>
  <cp:revision>49</cp:revision>
  <dcterms:created xsi:type="dcterms:W3CDTF">2021-06-28T12:17:30Z</dcterms:created>
  <dcterms:modified xsi:type="dcterms:W3CDTF">2021-07-01T18:35:39Z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