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2"/>
  </p:notesMasterIdLst>
  <p:sldIdLst>
    <p:sldId id="256" r:id="rId2"/>
    <p:sldId id="271" r:id="rId3"/>
    <p:sldId id="259" r:id="rId4"/>
    <p:sldId id="263" r:id="rId5"/>
    <p:sldId id="272" r:id="rId6"/>
    <p:sldId id="274" r:id="rId7"/>
    <p:sldId id="260" r:id="rId8"/>
    <p:sldId id="261" r:id="rId9"/>
    <p:sldId id="257" r:id="rId10"/>
    <p:sldId id="262" r:id="rId11"/>
    <p:sldId id="264" r:id="rId12"/>
    <p:sldId id="265" r:id="rId13"/>
    <p:sldId id="273" r:id="rId14"/>
    <p:sldId id="267" r:id="rId15"/>
    <p:sldId id="266" r:id="rId16"/>
    <p:sldId id="270" r:id="rId17"/>
    <p:sldId id="276" r:id="rId18"/>
    <p:sldId id="269" r:id="rId19"/>
    <p:sldId id="268" r:id="rId20"/>
    <p:sldId id="275" r:id="rId21"/>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Xb2IMGGSi/4QVBntiBWvhA==" hashData="KN2pB0DmX1d74s4lXKvHZlQNJELLKnhlGvqzHvT/TTP5DFl/D+hskXQoASdAIvFwTggmTtUz94E1490uvvqDng=="/>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56" autoAdjust="0"/>
    <p:restoredTop sz="94660"/>
  </p:normalViewPr>
  <p:slideViewPr>
    <p:cSldViewPr snapToGrid="0" showGuides="1">
      <p:cViewPr varScale="1">
        <p:scale>
          <a:sx n="57" d="100"/>
          <a:sy n="57" d="100"/>
        </p:scale>
        <p:origin x="108" y="4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EF90A8C-93DC-4CA9-A799-292A13663921}" type="datetimeFigureOut">
              <a:rPr lang="fr-FR" smtClean="0"/>
              <a:t>01/07/2021</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22BC321-EB84-462D-A8D5-D60012CAD775}" type="slidenum">
              <a:rPr lang="fr-FR" smtClean="0"/>
              <a:t>‹N°›</a:t>
            </a:fld>
            <a:endParaRPr lang="fr-FR"/>
          </a:p>
        </p:txBody>
      </p:sp>
    </p:spTree>
    <p:extLst>
      <p:ext uri="{BB962C8B-B14F-4D97-AF65-F5344CB8AC3E}">
        <p14:creationId xmlns:p14="http://schemas.microsoft.com/office/powerpoint/2010/main" val="405640998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22BC321-EB84-462D-A8D5-D60012CAD775}" type="slidenum">
              <a:rPr lang="fr-FR" smtClean="0"/>
              <a:t>1</a:t>
            </a:fld>
            <a:endParaRPr lang="fr-FR"/>
          </a:p>
        </p:txBody>
      </p:sp>
    </p:spTree>
    <p:extLst>
      <p:ext uri="{BB962C8B-B14F-4D97-AF65-F5344CB8AC3E}">
        <p14:creationId xmlns:p14="http://schemas.microsoft.com/office/powerpoint/2010/main" val="4344682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22BC321-EB84-462D-A8D5-D60012CAD775}" type="slidenum">
              <a:rPr lang="fr-FR" smtClean="0"/>
              <a:t>2</a:t>
            </a:fld>
            <a:endParaRPr lang="fr-FR"/>
          </a:p>
        </p:txBody>
      </p:sp>
    </p:spTree>
    <p:extLst>
      <p:ext uri="{BB962C8B-B14F-4D97-AF65-F5344CB8AC3E}">
        <p14:creationId xmlns:p14="http://schemas.microsoft.com/office/powerpoint/2010/main" val="32730079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22BC321-EB84-462D-A8D5-D60012CAD775}" type="slidenum">
              <a:rPr lang="fr-FR" smtClean="0"/>
              <a:t>3</a:t>
            </a:fld>
            <a:endParaRPr lang="fr-FR"/>
          </a:p>
        </p:txBody>
      </p:sp>
    </p:spTree>
    <p:extLst>
      <p:ext uri="{BB962C8B-B14F-4D97-AF65-F5344CB8AC3E}">
        <p14:creationId xmlns:p14="http://schemas.microsoft.com/office/powerpoint/2010/main" val="117765792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22BC321-EB84-462D-A8D5-D60012CAD775}" type="slidenum">
              <a:rPr lang="fr-FR" smtClean="0"/>
              <a:t>4</a:t>
            </a:fld>
            <a:endParaRPr lang="fr-FR"/>
          </a:p>
        </p:txBody>
      </p:sp>
    </p:spTree>
    <p:extLst>
      <p:ext uri="{BB962C8B-B14F-4D97-AF65-F5344CB8AC3E}">
        <p14:creationId xmlns:p14="http://schemas.microsoft.com/office/powerpoint/2010/main" val="313895832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22BC321-EB84-462D-A8D5-D60012CAD775}" type="slidenum">
              <a:rPr lang="fr-FR" smtClean="0"/>
              <a:t>5</a:t>
            </a:fld>
            <a:endParaRPr lang="fr-FR"/>
          </a:p>
        </p:txBody>
      </p:sp>
    </p:spTree>
    <p:extLst>
      <p:ext uri="{BB962C8B-B14F-4D97-AF65-F5344CB8AC3E}">
        <p14:creationId xmlns:p14="http://schemas.microsoft.com/office/powerpoint/2010/main" val="325748910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22BC321-EB84-462D-A8D5-D60012CAD775}" type="slidenum">
              <a:rPr lang="fr-FR" smtClean="0"/>
              <a:t>6</a:t>
            </a:fld>
            <a:endParaRPr lang="fr-FR"/>
          </a:p>
        </p:txBody>
      </p:sp>
    </p:spTree>
    <p:extLst>
      <p:ext uri="{BB962C8B-B14F-4D97-AF65-F5344CB8AC3E}">
        <p14:creationId xmlns:p14="http://schemas.microsoft.com/office/powerpoint/2010/main" val="332188582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22BC321-EB84-462D-A8D5-D60012CAD775}" type="slidenum">
              <a:rPr lang="fr-FR" smtClean="0"/>
              <a:t>7</a:t>
            </a:fld>
            <a:endParaRPr lang="fr-FR"/>
          </a:p>
        </p:txBody>
      </p:sp>
    </p:spTree>
    <p:extLst>
      <p:ext uri="{BB962C8B-B14F-4D97-AF65-F5344CB8AC3E}">
        <p14:creationId xmlns:p14="http://schemas.microsoft.com/office/powerpoint/2010/main" val="259865442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22BC321-EB84-462D-A8D5-D60012CAD775}" type="slidenum">
              <a:rPr lang="fr-FR" smtClean="0"/>
              <a:t>8</a:t>
            </a:fld>
            <a:endParaRPr lang="fr-FR"/>
          </a:p>
        </p:txBody>
      </p:sp>
    </p:spTree>
    <p:extLst>
      <p:ext uri="{BB962C8B-B14F-4D97-AF65-F5344CB8AC3E}">
        <p14:creationId xmlns:p14="http://schemas.microsoft.com/office/powerpoint/2010/main" val="25890011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22BC321-EB84-462D-A8D5-D60012CAD775}" type="slidenum">
              <a:rPr lang="fr-FR" smtClean="0"/>
              <a:t>9</a:t>
            </a:fld>
            <a:endParaRPr lang="fr-FR"/>
          </a:p>
        </p:txBody>
      </p:sp>
    </p:spTree>
    <p:extLst>
      <p:ext uri="{BB962C8B-B14F-4D97-AF65-F5344CB8AC3E}">
        <p14:creationId xmlns:p14="http://schemas.microsoft.com/office/powerpoint/2010/main" val="264410462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22BC321-EB84-462D-A8D5-D60012CAD775}" type="slidenum">
              <a:rPr lang="fr-FR" smtClean="0"/>
              <a:t>10</a:t>
            </a:fld>
            <a:endParaRPr lang="fr-FR"/>
          </a:p>
        </p:txBody>
      </p:sp>
    </p:spTree>
    <p:extLst>
      <p:ext uri="{BB962C8B-B14F-4D97-AF65-F5344CB8AC3E}">
        <p14:creationId xmlns:p14="http://schemas.microsoft.com/office/powerpoint/2010/main" val="147994113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22BC321-EB84-462D-A8D5-D60012CAD775}" type="slidenum">
              <a:rPr lang="fr-FR" smtClean="0"/>
              <a:t>11</a:t>
            </a:fld>
            <a:endParaRPr lang="fr-FR"/>
          </a:p>
        </p:txBody>
      </p:sp>
    </p:spTree>
    <p:extLst>
      <p:ext uri="{BB962C8B-B14F-4D97-AF65-F5344CB8AC3E}">
        <p14:creationId xmlns:p14="http://schemas.microsoft.com/office/powerpoint/2010/main" val="237396887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22BC321-EB84-462D-A8D5-D60012CAD775}" type="slidenum">
              <a:rPr lang="fr-FR" smtClean="0"/>
              <a:t>12</a:t>
            </a:fld>
            <a:endParaRPr lang="fr-FR"/>
          </a:p>
        </p:txBody>
      </p:sp>
    </p:spTree>
    <p:extLst>
      <p:ext uri="{BB962C8B-B14F-4D97-AF65-F5344CB8AC3E}">
        <p14:creationId xmlns:p14="http://schemas.microsoft.com/office/powerpoint/2010/main" val="355164098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22BC321-EB84-462D-A8D5-D60012CAD775}" type="slidenum">
              <a:rPr lang="fr-FR" smtClean="0"/>
              <a:t>13</a:t>
            </a:fld>
            <a:endParaRPr lang="fr-FR"/>
          </a:p>
        </p:txBody>
      </p:sp>
    </p:spTree>
    <p:extLst>
      <p:ext uri="{BB962C8B-B14F-4D97-AF65-F5344CB8AC3E}">
        <p14:creationId xmlns:p14="http://schemas.microsoft.com/office/powerpoint/2010/main" val="44126168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22BC321-EB84-462D-A8D5-D60012CAD775}" type="slidenum">
              <a:rPr lang="fr-FR" smtClean="0"/>
              <a:t>14</a:t>
            </a:fld>
            <a:endParaRPr lang="fr-FR"/>
          </a:p>
        </p:txBody>
      </p:sp>
    </p:spTree>
    <p:extLst>
      <p:ext uri="{BB962C8B-B14F-4D97-AF65-F5344CB8AC3E}">
        <p14:creationId xmlns:p14="http://schemas.microsoft.com/office/powerpoint/2010/main" val="336574329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22BC321-EB84-462D-A8D5-D60012CAD775}" type="slidenum">
              <a:rPr lang="fr-FR" smtClean="0"/>
              <a:t>15</a:t>
            </a:fld>
            <a:endParaRPr lang="fr-FR"/>
          </a:p>
        </p:txBody>
      </p:sp>
    </p:spTree>
    <p:extLst>
      <p:ext uri="{BB962C8B-B14F-4D97-AF65-F5344CB8AC3E}">
        <p14:creationId xmlns:p14="http://schemas.microsoft.com/office/powerpoint/2010/main" val="391576753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22BC321-EB84-462D-A8D5-D60012CAD775}" type="slidenum">
              <a:rPr lang="fr-FR" smtClean="0"/>
              <a:t>16</a:t>
            </a:fld>
            <a:endParaRPr lang="fr-FR"/>
          </a:p>
        </p:txBody>
      </p:sp>
    </p:spTree>
    <p:extLst>
      <p:ext uri="{BB962C8B-B14F-4D97-AF65-F5344CB8AC3E}">
        <p14:creationId xmlns:p14="http://schemas.microsoft.com/office/powerpoint/2010/main" val="100344270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22BC321-EB84-462D-A8D5-D60012CAD775}" type="slidenum">
              <a:rPr lang="fr-FR" smtClean="0"/>
              <a:t>17</a:t>
            </a:fld>
            <a:endParaRPr lang="fr-FR"/>
          </a:p>
        </p:txBody>
      </p:sp>
    </p:spTree>
    <p:extLst>
      <p:ext uri="{BB962C8B-B14F-4D97-AF65-F5344CB8AC3E}">
        <p14:creationId xmlns:p14="http://schemas.microsoft.com/office/powerpoint/2010/main" val="63845238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22BC321-EB84-462D-A8D5-D60012CAD775}" type="slidenum">
              <a:rPr lang="fr-FR" smtClean="0"/>
              <a:t>18</a:t>
            </a:fld>
            <a:endParaRPr lang="fr-FR"/>
          </a:p>
        </p:txBody>
      </p:sp>
    </p:spTree>
    <p:extLst>
      <p:ext uri="{BB962C8B-B14F-4D97-AF65-F5344CB8AC3E}">
        <p14:creationId xmlns:p14="http://schemas.microsoft.com/office/powerpoint/2010/main" val="147392171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22BC321-EB84-462D-A8D5-D60012CAD775}" type="slidenum">
              <a:rPr lang="fr-FR" smtClean="0"/>
              <a:t>19</a:t>
            </a:fld>
            <a:endParaRPr lang="fr-FR"/>
          </a:p>
        </p:txBody>
      </p:sp>
    </p:spTree>
    <p:extLst>
      <p:ext uri="{BB962C8B-B14F-4D97-AF65-F5344CB8AC3E}">
        <p14:creationId xmlns:p14="http://schemas.microsoft.com/office/powerpoint/2010/main" val="49710640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22BC321-EB84-462D-A8D5-D60012CAD775}" type="slidenum">
              <a:rPr lang="fr-FR" smtClean="0"/>
              <a:t>20</a:t>
            </a:fld>
            <a:endParaRPr lang="fr-FR"/>
          </a:p>
        </p:txBody>
      </p:sp>
    </p:spTree>
    <p:extLst>
      <p:ext uri="{BB962C8B-B14F-4D97-AF65-F5344CB8AC3E}">
        <p14:creationId xmlns:p14="http://schemas.microsoft.com/office/powerpoint/2010/main" val="306716870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DA4A67B1-EDD4-402C-B32F-C42954C2740A}" type="datetime1">
              <a:rPr lang="fr-FR" smtClean="0"/>
              <a:t>01/07/2021</a:t>
            </a:fld>
            <a:endParaRPr lang="fr-FR"/>
          </a:p>
        </p:txBody>
      </p:sp>
      <p:sp>
        <p:nvSpPr>
          <p:cNvPr id="5" name="Espace réservé du pied de page 4"/>
          <p:cNvSpPr>
            <a:spLocks noGrp="1"/>
          </p:cNvSpPr>
          <p:nvPr>
            <p:ph type="ftr" sz="quarter" idx="11"/>
          </p:nvPr>
        </p:nvSpPr>
        <p:spPr/>
        <p:txBody>
          <a:bodyPr/>
          <a:lstStyle/>
          <a:p>
            <a:r>
              <a:rPr lang="fr-FR" smtClean="0"/>
              <a:t>PPS   mauricette3   2021</a:t>
            </a:r>
            <a:endParaRPr lang="fr-FR"/>
          </a:p>
        </p:txBody>
      </p:sp>
      <p:sp>
        <p:nvSpPr>
          <p:cNvPr id="6" name="Espace réservé du numéro de diapositive 5"/>
          <p:cNvSpPr>
            <a:spLocks noGrp="1"/>
          </p:cNvSpPr>
          <p:nvPr>
            <p:ph type="sldNum" sz="quarter" idx="12"/>
          </p:nvPr>
        </p:nvSpPr>
        <p:spPr/>
        <p:txBody>
          <a:bodyPr/>
          <a:lstStyle/>
          <a:p>
            <a:fld id="{3859FC2F-CCD0-4864-AE33-815C5CBAA292}" type="slidenum">
              <a:rPr lang="fr-FR" smtClean="0"/>
              <a:t>‹N°›</a:t>
            </a:fld>
            <a:endParaRPr lang="fr-FR"/>
          </a:p>
        </p:txBody>
      </p:sp>
    </p:spTree>
    <p:extLst>
      <p:ext uri="{BB962C8B-B14F-4D97-AF65-F5344CB8AC3E}">
        <p14:creationId xmlns:p14="http://schemas.microsoft.com/office/powerpoint/2010/main" val="4074369660"/>
      </p:ext>
    </p:extLst>
  </p:cSld>
  <p:clrMapOvr>
    <a:masterClrMapping/>
  </p:clrMapOvr>
  <mc:AlternateContent xmlns:mc="http://schemas.openxmlformats.org/markup-compatibility/2006" xmlns:p14="http://schemas.microsoft.com/office/powerpoint/2010/main">
    <mc:Choice Requires="p14">
      <p:transition spd="slow" p14:dur="3250" advTm="19000">
        <p14:warp/>
      </p:transition>
    </mc:Choice>
    <mc:Fallback xmlns="">
      <p:transition spd="slow" advTm="19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BD347FB0-5724-491B-887A-781CBD47848C}" type="datetime1">
              <a:rPr lang="fr-FR" smtClean="0"/>
              <a:t>01/07/2021</a:t>
            </a:fld>
            <a:endParaRPr lang="fr-FR"/>
          </a:p>
        </p:txBody>
      </p:sp>
      <p:sp>
        <p:nvSpPr>
          <p:cNvPr id="5" name="Espace réservé du pied de page 4"/>
          <p:cNvSpPr>
            <a:spLocks noGrp="1"/>
          </p:cNvSpPr>
          <p:nvPr>
            <p:ph type="ftr" sz="quarter" idx="11"/>
          </p:nvPr>
        </p:nvSpPr>
        <p:spPr/>
        <p:txBody>
          <a:bodyPr/>
          <a:lstStyle/>
          <a:p>
            <a:r>
              <a:rPr lang="fr-FR" smtClean="0"/>
              <a:t>PPS   mauricette3   2021</a:t>
            </a:r>
            <a:endParaRPr lang="fr-FR"/>
          </a:p>
        </p:txBody>
      </p:sp>
      <p:sp>
        <p:nvSpPr>
          <p:cNvPr id="6" name="Espace réservé du numéro de diapositive 5"/>
          <p:cNvSpPr>
            <a:spLocks noGrp="1"/>
          </p:cNvSpPr>
          <p:nvPr>
            <p:ph type="sldNum" sz="quarter" idx="12"/>
          </p:nvPr>
        </p:nvSpPr>
        <p:spPr/>
        <p:txBody>
          <a:bodyPr/>
          <a:lstStyle/>
          <a:p>
            <a:fld id="{3859FC2F-CCD0-4864-AE33-815C5CBAA292}" type="slidenum">
              <a:rPr lang="fr-FR" smtClean="0"/>
              <a:t>‹N°›</a:t>
            </a:fld>
            <a:endParaRPr lang="fr-FR"/>
          </a:p>
        </p:txBody>
      </p:sp>
    </p:spTree>
    <p:extLst>
      <p:ext uri="{BB962C8B-B14F-4D97-AF65-F5344CB8AC3E}">
        <p14:creationId xmlns:p14="http://schemas.microsoft.com/office/powerpoint/2010/main" val="1957471715"/>
      </p:ext>
    </p:extLst>
  </p:cSld>
  <p:clrMapOvr>
    <a:masterClrMapping/>
  </p:clrMapOvr>
  <mc:AlternateContent xmlns:mc="http://schemas.openxmlformats.org/markup-compatibility/2006" xmlns:p14="http://schemas.microsoft.com/office/powerpoint/2010/main">
    <mc:Choice Requires="p14">
      <p:transition spd="slow" p14:dur="3250" advTm="19000">
        <p14:warp/>
      </p:transition>
    </mc:Choice>
    <mc:Fallback xmlns="">
      <p:transition spd="slow" advTm="19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9D8BA654-743B-4F1A-87D2-6D2CF0E0B5FC}" type="datetime1">
              <a:rPr lang="fr-FR" smtClean="0"/>
              <a:t>01/07/2021</a:t>
            </a:fld>
            <a:endParaRPr lang="fr-FR"/>
          </a:p>
        </p:txBody>
      </p:sp>
      <p:sp>
        <p:nvSpPr>
          <p:cNvPr id="5" name="Espace réservé du pied de page 4"/>
          <p:cNvSpPr>
            <a:spLocks noGrp="1"/>
          </p:cNvSpPr>
          <p:nvPr>
            <p:ph type="ftr" sz="quarter" idx="11"/>
          </p:nvPr>
        </p:nvSpPr>
        <p:spPr/>
        <p:txBody>
          <a:bodyPr/>
          <a:lstStyle/>
          <a:p>
            <a:r>
              <a:rPr lang="fr-FR" smtClean="0"/>
              <a:t>PPS   mauricette3   2021</a:t>
            </a:r>
            <a:endParaRPr lang="fr-FR"/>
          </a:p>
        </p:txBody>
      </p:sp>
      <p:sp>
        <p:nvSpPr>
          <p:cNvPr id="6" name="Espace réservé du numéro de diapositive 5"/>
          <p:cNvSpPr>
            <a:spLocks noGrp="1"/>
          </p:cNvSpPr>
          <p:nvPr>
            <p:ph type="sldNum" sz="quarter" idx="12"/>
          </p:nvPr>
        </p:nvSpPr>
        <p:spPr/>
        <p:txBody>
          <a:bodyPr/>
          <a:lstStyle/>
          <a:p>
            <a:fld id="{3859FC2F-CCD0-4864-AE33-815C5CBAA292}" type="slidenum">
              <a:rPr lang="fr-FR" smtClean="0"/>
              <a:t>‹N°›</a:t>
            </a:fld>
            <a:endParaRPr lang="fr-FR"/>
          </a:p>
        </p:txBody>
      </p:sp>
    </p:spTree>
    <p:extLst>
      <p:ext uri="{BB962C8B-B14F-4D97-AF65-F5344CB8AC3E}">
        <p14:creationId xmlns:p14="http://schemas.microsoft.com/office/powerpoint/2010/main" val="1861896234"/>
      </p:ext>
    </p:extLst>
  </p:cSld>
  <p:clrMapOvr>
    <a:masterClrMapping/>
  </p:clrMapOvr>
  <mc:AlternateContent xmlns:mc="http://schemas.openxmlformats.org/markup-compatibility/2006" xmlns:p14="http://schemas.microsoft.com/office/powerpoint/2010/main">
    <mc:Choice Requires="p14">
      <p:transition spd="slow" p14:dur="3250" advTm="19000">
        <p14:warp/>
      </p:transition>
    </mc:Choice>
    <mc:Fallback xmlns="">
      <p:transition spd="slow" advTm="19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99BA9C04-D3C4-4604-AC0B-7BF9F1891FBD}" type="datetime1">
              <a:rPr lang="fr-FR" smtClean="0"/>
              <a:t>01/07/2021</a:t>
            </a:fld>
            <a:endParaRPr lang="fr-FR"/>
          </a:p>
        </p:txBody>
      </p:sp>
      <p:sp>
        <p:nvSpPr>
          <p:cNvPr id="6" name="Espace réservé du pied de page 5"/>
          <p:cNvSpPr>
            <a:spLocks noGrp="1"/>
          </p:cNvSpPr>
          <p:nvPr>
            <p:ph type="ftr" sz="quarter" idx="11"/>
          </p:nvPr>
        </p:nvSpPr>
        <p:spPr/>
        <p:txBody>
          <a:bodyPr/>
          <a:lstStyle/>
          <a:p>
            <a:r>
              <a:rPr lang="fr-FR" smtClean="0"/>
              <a:t>PPS   mauricette3   2021</a:t>
            </a:r>
            <a:endParaRPr lang="fr-FR"/>
          </a:p>
        </p:txBody>
      </p:sp>
      <p:sp>
        <p:nvSpPr>
          <p:cNvPr id="7" name="Espace réservé du numéro de diapositive 6"/>
          <p:cNvSpPr>
            <a:spLocks noGrp="1"/>
          </p:cNvSpPr>
          <p:nvPr>
            <p:ph type="sldNum" sz="quarter" idx="12"/>
          </p:nvPr>
        </p:nvSpPr>
        <p:spPr/>
        <p:txBody>
          <a:bodyPr/>
          <a:lstStyle/>
          <a:p>
            <a:fld id="{3859FC2F-CCD0-4864-AE33-815C5CBAA292}" type="slidenum">
              <a:rPr lang="fr-FR" smtClean="0"/>
              <a:t>‹N°›</a:t>
            </a:fld>
            <a:endParaRPr lang="fr-FR"/>
          </a:p>
        </p:txBody>
      </p:sp>
    </p:spTree>
    <p:extLst>
      <p:ext uri="{BB962C8B-B14F-4D97-AF65-F5344CB8AC3E}">
        <p14:creationId xmlns:p14="http://schemas.microsoft.com/office/powerpoint/2010/main" val="4209706118"/>
      </p:ext>
    </p:extLst>
  </p:cSld>
  <p:clrMapOvr>
    <a:masterClrMapping/>
  </p:clrMapOvr>
  <mc:AlternateContent xmlns:mc="http://schemas.openxmlformats.org/markup-compatibility/2006" xmlns:p14="http://schemas.microsoft.com/office/powerpoint/2010/main">
    <mc:Choice Requires="p14">
      <p:transition spd="slow" p14:dur="3250" advTm="19000">
        <p14:warp/>
      </p:transition>
    </mc:Choice>
    <mc:Fallback xmlns="">
      <p:transition spd="slow" advTm="19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0E0F815E-CA75-4F21-950B-D3BB42E90ACB}" type="datetime1">
              <a:rPr lang="fr-FR" smtClean="0"/>
              <a:t>01/07/2021</a:t>
            </a:fld>
            <a:endParaRPr lang="fr-FR"/>
          </a:p>
        </p:txBody>
      </p:sp>
      <p:sp>
        <p:nvSpPr>
          <p:cNvPr id="8" name="Espace réservé du pied de page 7"/>
          <p:cNvSpPr>
            <a:spLocks noGrp="1"/>
          </p:cNvSpPr>
          <p:nvPr>
            <p:ph type="ftr" sz="quarter" idx="11"/>
          </p:nvPr>
        </p:nvSpPr>
        <p:spPr/>
        <p:txBody>
          <a:bodyPr/>
          <a:lstStyle/>
          <a:p>
            <a:r>
              <a:rPr lang="fr-FR" smtClean="0"/>
              <a:t>PPS   mauricette3   2021</a:t>
            </a:r>
            <a:endParaRPr lang="fr-FR"/>
          </a:p>
        </p:txBody>
      </p:sp>
      <p:sp>
        <p:nvSpPr>
          <p:cNvPr id="9" name="Espace réservé du numéro de diapositive 8"/>
          <p:cNvSpPr>
            <a:spLocks noGrp="1"/>
          </p:cNvSpPr>
          <p:nvPr>
            <p:ph type="sldNum" sz="quarter" idx="12"/>
          </p:nvPr>
        </p:nvSpPr>
        <p:spPr/>
        <p:txBody>
          <a:bodyPr/>
          <a:lstStyle/>
          <a:p>
            <a:fld id="{3859FC2F-CCD0-4864-AE33-815C5CBAA292}" type="slidenum">
              <a:rPr lang="fr-FR" smtClean="0"/>
              <a:t>‹N°›</a:t>
            </a:fld>
            <a:endParaRPr lang="fr-FR"/>
          </a:p>
        </p:txBody>
      </p:sp>
    </p:spTree>
    <p:extLst>
      <p:ext uri="{BB962C8B-B14F-4D97-AF65-F5344CB8AC3E}">
        <p14:creationId xmlns:p14="http://schemas.microsoft.com/office/powerpoint/2010/main" val="938884658"/>
      </p:ext>
    </p:extLst>
  </p:cSld>
  <p:clrMapOvr>
    <a:masterClrMapping/>
  </p:clrMapOvr>
  <mc:AlternateContent xmlns:mc="http://schemas.openxmlformats.org/markup-compatibility/2006" xmlns:p14="http://schemas.microsoft.com/office/powerpoint/2010/main">
    <mc:Choice Requires="p14">
      <p:transition spd="slow" p14:dur="3250" advTm="19000">
        <p14:warp/>
      </p:transition>
    </mc:Choice>
    <mc:Fallback xmlns="">
      <p:transition spd="slow" advTm="19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33FBB9C6-1687-4775-8D15-1604F4474239}" type="datetime1">
              <a:rPr lang="fr-FR" smtClean="0"/>
              <a:t>01/07/2021</a:t>
            </a:fld>
            <a:endParaRPr lang="fr-FR"/>
          </a:p>
        </p:txBody>
      </p:sp>
      <p:sp>
        <p:nvSpPr>
          <p:cNvPr id="4" name="Espace réservé du pied de page 3"/>
          <p:cNvSpPr>
            <a:spLocks noGrp="1"/>
          </p:cNvSpPr>
          <p:nvPr>
            <p:ph type="ftr" sz="quarter" idx="11"/>
          </p:nvPr>
        </p:nvSpPr>
        <p:spPr/>
        <p:txBody>
          <a:bodyPr/>
          <a:lstStyle/>
          <a:p>
            <a:r>
              <a:rPr lang="fr-FR" smtClean="0"/>
              <a:t>PPS   mauricette3   2021</a:t>
            </a:r>
            <a:endParaRPr lang="fr-FR"/>
          </a:p>
        </p:txBody>
      </p:sp>
      <p:sp>
        <p:nvSpPr>
          <p:cNvPr id="5" name="Espace réservé du numéro de diapositive 4"/>
          <p:cNvSpPr>
            <a:spLocks noGrp="1"/>
          </p:cNvSpPr>
          <p:nvPr>
            <p:ph type="sldNum" sz="quarter" idx="12"/>
          </p:nvPr>
        </p:nvSpPr>
        <p:spPr/>
        <p:txBody>
          <a:bodyPr/>
          <a:lstStyle/>
          <a:p>
            <a:fld id="{3859FC2F-CCD0-4864-AE33-815C5CBAA292}" type="slidenum">
              <a:rPr lang="fr-FR" smtClean="0"/>
              <a:t>‹N°›</a:t>
            </a:fld>
            <a:endParaRPr lang="fr-FR"/>
          </a:p>
        </p:txBody>
      </p:sp>
    </p:spTree>
    <p:extLst>
      <p:ext uri="{BB962C8B-B14F-4D97-AF65-F5344CB8AC3E}">
        <p14:creationId xmlns:p14="http://schemas.microsoft.com/office/powerpoint/2010/main" val="4168562228"/>
      </p:ext>
    </p:extLst>
  </p:cSld>
  <p:clrMapOvr>
    <a:masterClrMapping/>
  </p:clrMapOvr>
  <mc:AlternateContent xmlns:mc="http://schemas.openxmlformats.org/markup-compatibility/2006" xmlns:p14="http://schemas.microsoft.com/office/powerpoint/2010/main">
    <mc:Choice Requires="p14">
      <p:transition spd="slow" p14:dur="3250" advTm="19000">
        <p14:warp/>
      </p:transition>
    </mc:Choice>
    <mc:Fallback xmlns="">
      <p:transition spd="slow" advTm="19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91782490-28C7-4475-AA06-998C3861B457}" type="datetime1">
              <a:rPr lang="fr-FR" smtClean="0"/>
              <a:t>01/07/2021</a:t>
            </a:fld>
            <a:endParaRPr lang="fr-FR"/>
          </a:p>
        </p:txBody>
      </p:sp>
      <p:sp>
        <p:nvSpPr>
          <p:cNvPr id="3" name="Espace réservé du pied de page 2"/>
          <p:cNvSpPr>
            <a:spLocks noGrp="1"/>
          </p:cNvSpPr>
          <p:nvPr>
            <p:ph type="ftr" sz="quarter" idx="11"/>
          </p:nvPr>
        </p:nvSpPr>
        <p:spPr/>
        <p:txBody>
          <a:bodyPr/>
          <a:lstStyle/>
          <a:p>
            <a:r>
              <a:rPr lang="fr-FR" smtClean="0"/>
              <a:t>PPS   mauricette3   2021</a:t>
            </a:r>
            <a:endParaRPr lang="fr-FR"/>
          </a:p>
        </p:txBody>
      </p:sp>
      <p:sp>
        <p:nvSpPr>
          <p:cNvPr id="4" name="Espace réservé du numéro de diapositive 3"/>
          <p:cNvSpPr>
            <a:spLocks noGrp="1"/>
          </p:cNvSpPr>
          <p:nvPr>
            <p:ph type="sldNum" sz="quarter" idx="12"/>
          </p:nvPr>
        </p:nvSpPr>
        <p:spPr/>
        <p:txBody>
          <a:bodyPr/>
          <a:lstStyle/>
          <a:p>
            <a:fld id="{3859FC2F-CCD0-4864-AE33-815C5CBAA292}" type="slidenum">
              <a:rPr lang="fr-FR" smtClean="0"/>
              <a:t>‹N°›</a:t>
            </a:fld>
            <a:endParaRPr lang="fr-FR"/>
          </a:p>
        </p:txBody>
      </p:sp>
    </p:spTree>
    <p:extLst>
      <p:ext uri="{BB962C8B-B14F-4D97-AF65-F5344CB8AC3E}">
        <p14:creationId xmlns:p14="http://schemas.microsoft.com/office/powerpoint/2010/main" val="1390085510"/>
      </p:ext>
    </p:extLst>
  </p:cSld>
  <p:clrMapOvr>
    <a:masterClrMapping/>
  </p:clrMapOvr>
  <mc:AlternateContent xmlns:mc="http://schemas.openxmlformats.org/markup-compatibility/2006" xmlns:p14="http://schemas.microsoft.com/office/powerpoint/2010/main">
    <mc:Choice Requires="p14">
      <p:transition spd="slow" p14:dur="3250" advTm="19000">
        <p14:warp/>
      </p:transition>
    </mc:Choice>
    <mc:Fallback xmlns="">
      <p:transition spd="slow" advTm="19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C1E64A50-3FF2-4627-B99E-F0D2AD7FF76D}" type="datetime1">
              <a:rPr lang="fr-FR" smtClean="0"/>
              <a:t>01/07/2021</a:t>
            </a:fld>
            <a:endParaRPr lang="fr-FR"/>
          </a:p>
        </p:txBody>
      </p:sp>
      <p:sp>
        <p:nvSpPr>
          <p:cNvPr id="6" name="Espace réservé du pied de page 5"/>
          <p:cNvSpPr>
            <a:spLocks noGrp="1"/>
          </p:cNvSpPr>
          <p:nvPr>
            <p:ph type="ftr" sz="quarter" idx="11"/>
          </p:nvPr>
        </p:nvSpPr>
        <p:spPr/>
        <p:txBody>
          <a:bodyPr/>
          <a:lstStyle/>
          <a:p>
            <a:r>
              <a:rPr lang="fr-FR" smtClean="0"/>
              <a:t>PPS   mauricette3   2021</a:t>
            </a:r>
            <a:endParaRPr lang="fr-FR"/>
          </a:p>
        </p:txBody>
      </p:sp>
      <p:sp>
        <p:nvSpPr>
          <p:cNvPr id="7" name="Espace réservé du numéro de diapositive 6"/>
          <p:cNvSpPr>
            <a:spLocks noGrp="1"/>
          </p:cNvSpPr>
          <p:nvPr>
            <p:ph type="sldNum" sz="quarter" idx="12"/>
          </p:nvPr>
        </p:nvSpPr>
        <p:spPr/>
        <p:txBody>
          <a:bodyPr/>
          <a:lstStyle/>
          <a:p>
            <a:fld id="{3859FC2F-CCD0-4864-AE33-815C5CBAA292}" type="slidenum">
              <a:rPr lang="fr-FR" smtClean="0"/>
              <a:t>‹N°›</a:t>
            </a:fld>
            <a:endParaRPr lang="fr-FR"/>
          </a:p>
        </p:txBody>
      </p:sp>
    </p:spTree>
    <p:extLst>
      <p:ext uri="{BB962C8B-B14F-4D97-AF65-F5344CB8AC3E}">
        <p14:creationId xmlns:p14="http://schemas.microsoft.com/office/powerpoint/2010/main" val="2712417863"/>
      </p:ext>
    </p:extLst>
  </p:cSld>
  <p:clrMapOvr>
    <a:masterClrMapping/>
  </p:clrMapOvr>
  <mc:AlternateContent xmlns:mc="http://schemas.openxmlformats.org/markup-compatibility/2006" xmlns:p14="http://schemas.microsoft.com/office/powerpoint/2010/main">
    <mc:Choice Requires="p14">
      <p:transition spd="slow" p14:dur="3250" advTm="19000">
        <p14:warp/>
      </p:transition>
    </mc:Choice>
    <mc:Fallback xmlns="">
      <p:transition spd="slow" advTm="19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6A4C0F4C-4596-4A3E-92B7-177820CF9D97}" type="datetime1">
              <a:rPr lang="fr-FR" smtClean="0"/>
              <a:t>01/07/2021</a:t>
            </a:fld>
            <a:endParaRPr lang="fr-FR"/>
          </a:p>
        </p:txBody>
      </p:sp>
      <p:sp>
        <p:nvSpPr>
          <p:cNvPr id="6" name="Espace réservé du pied de page 5"/>
          <p:cNvSpPr>
            <a:spLocks noGrp="1"/>
          </p:cNvSpPr>
          <p:nvPr>
            <p:ph type="ftr" sz="quarter" idx="11"/>
          </p:nvPr>
        </p:nvSpPr>
        <p:spPr/>
        <p:txBody>
          <a:bodyPr/>
          <a:lstStyle/>
          <a:p>
            <a:r>
              <a:rPr lang="fr-FR" smtClean="0"/>
              <a:t>PPS   mauricette3   2021</a:t>
            </a:r>
            <a:endParaRPr lang="fr-FR"/>
          </a:p>
        </p:txBody>
      </p:sp>
      <p:sp>
        <p:nvSpPr>
          <p:cNvPr id="7" name="Espace réservé du numéro de diapositive 6"/>
          <p:cNvSpPr>
            <a:spLocks noGrp="1"/>
          </p:cNvSpPr>
          <p:nvPr>
            <p:ph type="sldNum" sz="quarter" idx="12"/>
          </p:nvPr>
        </p:nvSpPr>
        <p:spPr/>
        <p:txBody>
          <a:bodyPr/>
          <a:lstStyle/>
          <a:p>
            <a:fld id="{3859FC2F-CCD0-4864-AE33-815C5CBAA292}" type="slidenum">
              <a:rPr lang="fr-FR" smtClean="0"/>
              <a:t>‹N°›</a:t>
            </a:fld>
            <a:endParaRPr lang="fr-FR"/>
          </a:p>
        </p:txBody>
      </p:sp>
    </p:spTree>
    <p:extLst>
      <p:ext uri="{BB962C8B-B14F-4D97-AF65-F5344CB8AC3E}">
        <p14:creationId xmlns:p14="http://schemas.microsoft.com/office/powerpoint/2010/main" val="3343518293"/>
      </p:ext>
    </p:extLst>
  </p:cSld>
  <p:clrMapOvr>
    <a:masterClrMapping/>
  </p:clrMapOvr>
  <mc:AlternateContent xmlns:mc="http://schemas.openxmlformats.org/markup-compatibility/2006" xmlns:p14="http://schemas.microsoft.com/office/powerpoint/2010/main">
    <mc:Choice Requires="p14">
      <p:transition spd="slow" p14:dur="3250" advTm="19000">
        <p14:warp/>
      </p:transition>
    </mc:Choice>
    <mc:Fallback xmlns="">
      <p:transition spd="slow" advTm="19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8103A086-6637-4A0B-9514-E83843493A2E}" type="datetime1">
              <a:rPr lang="fr-FR" smtClean="0"/>
              <a:t>01/07/2021</a:t>
            </a:fld>
            <a:endParaRPr lang="fr-FR"/>
          </a:p>
        </p:txBody>
      </p:sp>
      <p:sp>
        <p:nvSpPr>
          <p:cNvPr id="5" name="Espace réservé du pied de page 4"/>
          <p:cNvSpPr>
            <a:spLocks noGrp="1"/>
          </p:cNvSpPr>
          <p:nvPr>
            <p:ph type="ftr" sz="quarter" idx="11"/>
          </p:nvPr>
        </p:nvSpPr>
        <p:spPr/>
        <p:txBody>
          <a:bodyPr/>
          <a:lstStyle/>
          <a:p>
            <a:r>
              <a:rPr lang="fr-FR" smtClean="0"/>
              <a:t>PPS   mauricette3   2021</a:t>
            </a:r>
            <a:endParaRPr lang="fr-FR"/>
          </a:p>
        </p:txBody>
      </p:sp>
      <p:sp>
        <p:nvSpPr>
          <p:cNvPr id="6" name="Espace réservé du numéro de diapositive 5"/>
          <p:cNvSpPr>
            <a:spLocks noGrp="1"/>
          </p:cNvSpPr>
          <p:nvPr>
            <p:ph type="sldNum" sz="quarter" idx="12"/>
          </p:nvPr>
        </p:nvSpPr>
        <p:spPr/>
        <p:txBody>
          <a:bodyPr/>
          <a:lstStyle/>
          <a:p>
            <a:fld id="{3859FC2F-CCD0-4864-AE33-815C5CBAA292}" type="slidenum">
              <a:rPr lang="fr-FR" smtClean="0"/>
              <a:t>‹N°›</a:t>
            </a:fld>
            <a:endParaRPr lang="fr-FR"/>
          </a:p>
        </p:txBody>
      </p:sp>
    </p:spTree>
    <p:extLst>
      <p:ext uri="{BB962C8B-B14F-4D97-AF65-F5344CB8AC3E}">
        <p14:creationId xmlns:p14="http://schemas.microsoft.com/office/powerpoint/2010/main" val="3114343952"/>
      </p:ext>
    </p:extLst>
  </p:cSld>
  <p:clrMapOvr>
    <a:masterClrMapping/>
  </p:clrMapOvr>
  <mc:AlternateContent xmlns:mc="http://schemas.openxmlformats.org/markup-compatibility/2006" xmlns:p14="http://schemas.microsoft.com/office/powerpoint/2010/main">
    <mc:Choice Requires="p14">
      <p:transition spd="slow" p14:dur="3250" advTm="19000">
        <p14:warp/>
      </p:transition>
    </mc:Choice>
    <mc:Fallback xmlns="">
      <p:transition spd="slow" advTm="19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BFB77E18-8809-4F7D-8872-EDECF41F0F00}" type="datetime1">
              <a:rPr lang="fr-FR" smtClean="0"/>
              <a:t>01/07/2021</a:t>
            </a:fld>
            <a:endParaRPr lang="fr-FR"/>
          </a:p>
        </p:txBody>
      </p:sp>
      <p:sp>
        <p:nvSpPr>
          <p:cNvPr id="5" name="Espace réservé du pied de page 4"/>
          <p:cNvSpPr>
            <a:spLocks noGrp="1"/>
          </p:cNvSpPr>
          <p:nvPr>
            <p:ph type="ftr" sz="quarter" idx="11"/>
          </p:nvPr>
        </p:nvSpPr>
        <p:spPr/>
        <p:txBody>
          <a:bodyPr/>
          <a:lstStyle/>
          <a:p>
            <a:r>
              <a:rPr lang="fr-FR" smtClean="0"/>
              <a:t>PPS   mauricette3   2021</a:t>
            </a:r>
            <a:endParaRPr lang="fr-FR"/>
          </a:p>
        </p:txBody>
      </p:sp>
      <p:sp>
        <p:nvSpPr>
          <p:cNvPr id="6" name="Espace réservé du numéro de diapositive 5"/>
          <p:cNvSpPr>
            <a:spLocks noGrp="1"/>
          </p:cNvSpPr>
          <p:nvPr>
            <p:ph type="sldNum" sz="quarter" idx="12"/>
          </p:nvPr>
        </p:nvSpPr>
        <p:spPr/>
        <p:txBody>
          <a:bodyPr/>
          <a:lstStyle/>
          <a:p>
            <a:fld id="{3859FC2F-CCD0-4864-AE33-815C5CBAA292}" type="slidenum">
              <a:rPr lang="fr-FR" smtClean="0"/>
              <a:t>‹N°›</a:t>
            </a:fld>
            <a:endParaRPr lang="fr-FR"/>
          </a:p>
        </p:txBody>
      </p:sp>
    </p:spTree>
    <p:extLst>
      <p:ext uri="{BB962C8B-B14F-4D97-AF65-F5344CB8AC3E}">
        <p14:creationId xmlns:p14="http://schemas.microsoft.com/office/powerpoint/2010/main" val="2348655688"/>
      </p:ext>
    </p:extLst>
  </p:cSld>
  <p:clrMapOvr>
    <a:masterClrMapping/>
  </p:clrMapOvr>
  <mc:AlternateContent xmlns:mc="http://schemas.openxmlformats.org/markup-compatibility/2006" xmlns:p14="http://schemas.microsoft.com/office/powerpoint/2010/main">
    <mc:Choice Requires="p14">
      <p:transition spd="slow" p14:dur="3250" advTm="19000">
        <p14:warp/>
      </p:transition>
    </mc:Choice>
    <mc:Fallback xmlns="">
      <p:transition spd="slow" advTm="19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
                <a:lumOff val="95000"/>
              </a:schemeClr>
            </a:gs>
            <a:gs pos="37000">
              <a:srgbClr val="00B050"/>
            </a:gs>
            <a:gs pos="89000">
              <a:schemeClr val="accent6">
                <a:lumMod val="60000"/>
                <a:lumOff val="40000"/>
              </a:schemeClr>
            </a:gs>
            <a:gs pos="79000">
              <a:schemeClr val="accent6">
                <a:lumMod val="5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26B359F-F8A2-435B-A8A0-0C5241216E6C}" type="datetime1">
              <a:rPr lang="fr-FR" smtClean="0"/>
              <a:t>01/07/2021</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mauricette3   2021</a:t>
            </a:r>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859FC2F-CCD0-4864-AE33-815C5CBAA292}" type="slidenum">
              <a:rPr lang="fr-FR" smtClean="0"/>
              <a:t>‹N°›</a:t>
            </a:fld>
            <a:endParaRPr lang="fr-FR"/>
          </a:p>
        </p:txBody>
      </p:sp>
    </p:spTree>
    <p:extLst>
      <p:ext uri="{BB962C8B-B14F-4D97-AF65-F5344CB8AC3E}">
        <p14:creationId xmlns:p14="http://schemas.microsoft.com/office/powerpoint/2010/main" val="364739121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3250" advTm="19000">
        <p14:warp/>
      </p:transition>
    </mc:Choice>
    <mc:Fallback xmlns="">
      <p:transition spd="slow" advTm="19000">
        <p:fad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audio" Target="../media/audio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4" cstate="email">
            <a:extLst>
              <a:ext uri="{28A0092B-C50C-407E-A947-70E740481C1C}">
                <a14:useLocalDpi xmlns:a14="http://schemas.microsoft.com/office/drawing/2010/main"/>
              </a:ext>
            </a:extLst>
          </a:blip>
          <a:srcRect b="7133"/>
          <a:stretch/>
        </p:blipFill>
        <p:spPr>
          <a:xfrm>
            <a:off x="1550831" y="629458"/>
            <a:ext cx="9035499" cy="5599084"/>
          </a:xfrm>
          <a:prstGeom prst="roundRect">
            <a:avLst>
              <a:gd name="adj" fmla="val 4167"/>
            </a:avLst>
          </a:prstGeom>
          <a:solidFill>
            <a:srgbClr val="FFFFFF"/>
          </a:solidFill>
          <a:ln w="76200" cap="sq">
            <a:solidFill>
              <a:srgbClr val="92D050"/>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
        <p:nvSpPr>
          <p:cNvPr id="4" name="Espace réservé de la date 3"/>
          <p:cNvSpPr>
            <a:spLocks noGrp="1"/>
          </p:cNvSpPr>
          <p:nvPr>
            <p:ph type="dt" sz="half" idx="10"/>
          </p:nvPr>
        </p:nvSpPr>
        <p:spPr>
          <a:xfrm>
            <a:off x="838200" y="6480509"/>
            <a:ext cx="2743200" cy="365125"/>
          </a:xfrm>
        </p:spPr>
        <p:txBody>
          <a:bodyPr/>
          <a:lstStyle/>
          <a:p>
            <a:fld id="{0B9ADC41-7DA7-42B4-81D4-10CC0BD3FE0D}" type="datetime1">
              <a:rPr lang="fr-FR" sz="2400" smtClean="0">
                <a:ln>
                  <a:solidFill>
                    <a:srgbClr val="FF0000"/>
                  </a:solidFill>
                </a:ln>
                <a:solidFill>
                  <a:schemeClr val="accent2">
                    <a:lumMod val="60000"/>
                    <a:lumOff val="40000"/>
                  </a:schemeClr>
                </a:solidFill>
                <a:latin typeface="Broadway" panose="04040905080B02020502" pitchFamily="82" charset="0"/>
              </a:rPr>
              <a:t>01/07/2021</a:t>
            </a:fld>
            <a:endParaRPr lang="fr-FR" sz="2400" dirty="0">
              <a:ln>
                <a:solidFill>
                  <a:srgbClr val="FF0000"/>
                </a:solidFill>
              </a:ln>
              <a:solidFill>
                <a:schemeClr val="accent2">
                  <a:lumMod val="60000"/>
                  <a:lumOff val="40000"/>
                </a:schemeClr>
              </a:solidFill>
              <a:latin typeface="Broadway" panose="04040905080B02020502" pitchFamily="82" charset="0"/>
            </a:endParaRPr>
          </a:p>
        </p:txBody>
      </p:sp>
      <p:sp>
        <p:nvSpPr>
          <p:cNvPr id="5" name="Espace réservé du pied de page 4"/>
          <p:cNvSpPr>
            <a:spLocks noGrp="1"/>
          </p:cNvSpPr>
          <p:nvPr>
            <p:ph type="ftr" sz="quarter" idx="11"/>
          </p:nvPr>
        </p:nvSpPr>
        <p:spPr>
          <a:xfrm>
            <a:off x="3924299" y="6480508"/>
            <a:ext cx="4343401" cy="352757"/>
          </a:xfrm>
        </p:spPr>
        <p:txBody>
          <a:bodyPr/>
          <a:lstStyle/>
          <a:p>
            <a:r>
              <a:rPr lang="fr-FR" sz="2400" b="1" dirty="0" smtClean="0">
                <a:ln>
                  <a:solidFill>
                    <a:srgbClr val="FF0000"/>
                  </a:solidFill>
                </a:ln>
                <a:solidFill>
                  <a:schemeClr val="accent2">
                    <a:lumMod val="60000"/>
                    <a:lumOff val="40000"/>
                  </a:schemeClr>
                </a:solidFill>
                <a:latin typeface="Broadway" panose="04040905080B02020502" pitchFamily="82" charset="0"/>
              </a:rPr>
              <a:t>PPS   mauricette3   2021</a:t>
            </a:r>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6" name="Espace réservé du numéro de diapositive 5"/>
          <p:cNvSpPr>
            <a:spLocks noGrp="1"/>
          </p:cNvSpPr>
          <p:nvPr>
            <p:ph type="sldNum" sz="quarter" idx="12"/>
          </p:nvPr>
        </p:nvSpPr>
        <p:spPr>
          <a:xfrm>
            <a:off x="8610600" y="6480508"/>
            <a:ext cx="2743200" cy="365125"/>
          </a:xfrm>
          <a:ln>
            <a:noFill/>
          </a:ln>
        </p:spPr>
        <p:txBody>
          <a:bodyPr/>
          <a:lstStyle/>
          <a:p>
            <a:fld id="{3859FC2F-CCD0-4864-AE33-815C5CBAA292}" type="slidenum">
              <a:rPr lang="fr-FR" sz="2400" b="1" smtClean="0">
                <a:ln>
                  <a:solidFill>
                    <a:srgbClr val="FF0000"/>
                  </a:solidFill>
                </a:ln>
                <a:solidFill>
                  <a:schemeClr val="accent2">
                    <a:lumMod val="60000"/>
                    <a:lumOff val="40000"/>
                  </a:schemeClr>
                </a:solidFill>
                <a:latin typeface="Broadway" panose="04040905080B02020502" pitchFamily="82" charset="0"/>
              </a:rPr>
              <a:t>1</a:t>
            </a:fld>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8" name="Rectangle 7"/>
          <p:cNvSpPr/>
          <p:nvPr/>
        </p:nvSpPr>
        <p:spPr>
          <a:xfrm>
            <a:off x="2209800" y="3013501"/>
            <a:ext cx="7717562" cy="830997"/>
          </a:xfrm>
          <a:prstGeom prst="rect">
            <a:avLst/>
          </a:prstGeom>
        </p:spPr>
        <p:txBody>
          <a:bodyPr wrap="none">
            <a:spAutoFit/>
          </a:bodyPr>
          <a:lstStyle/>
          <a:p>
            <a:r>
              <a:rPr lang="fr-FR" sz="4800" b="1" dirty="0" smtClean="0">
                <a:ln>
                  <a:solidFill>
                    <a:srgbClr val="FF0000"/>
                  </a:solidFill>
                </a:ln>
                <a:solidFill>
                  <a:schemeClr val="accent6">
                    <a:lumMod val="50000"/>
                  </a:schemeClr>
                </a:solidFill>
                <a:effectLst>
                  <a:glow rad="228600">
                    <a:schemeClr val="accent4">
                      <a:satMod val="175000"/>
                      <a:alpha val="40000"/>
                    </a:schemeClr>
                  </a:glow>
                </a:effectLst>
                <a:latin typeface="Broadway" panose="04040905080B02020502" pitchFamily="82" charset="0"/>
              </a:rPr>
              <a:t>Dixmude Belgique N° 5</a:t>
            </a:r>
            <a:endParaRPr lang="fr-FR" sz="4800" b="1" dirty="0">
              <a:ln>
                <a:solidFill>
                  <a:srgbClr val="FF0000"/>
                </a:solidFill>
              </a:ln>
              <a:solidFill>
                <a:schemeClr val="accent6">
                  <a:lumMod val="50000"/>
                </a:schemeClr>
              </a:solidFill>
              <a:effectLst>
                <a:glow rad="228600">
                  <a:schemeClr val="accent4">
                    <a:satMod val="175000"/>
                    <a:alpha val="40000"/>
                  </a:schemeClr>
                </a:glow>
              </a:effectLst>
              <a:latin typeface="Broadway" panose="04040905080B02020502" pitchFamily="82" charset="0"/>
            </a:endParaRPr>
          </a:p>
        </p:txBody>
      </p:sp>
    </p:spTree>
    <p:extLst>
      <p:ext uri="{BB962C8B-B14F-4D97-AF65-F5344CB8AC3E}">
        <p14:creationId xmlns:p14="http://schemas.microsoft.com/office/powerpoint/2010/main" val="2834944092"/>
      </p:ext>
    </p:extLst>
  </p:cSld>
  <p:clrMapOvr>
    <a:masterClrMapping/>
  </p:clrMapOvr>
  <mc:AlternateContent xmlns:mc="http://schemas.openxmlformats.org/markup-compatibility/2006" xmlns:p14="http://schemas.microsoft.com/office/powerpoint/2010/main">
    <mc:Choice Requires="p14">
      <p:transition spd="slow" p14:dur="3250" advTm="19000">
        <p14:warp/>
        <p:sndAc>
          <p:stSnd loop="1">
            <p:snd r:embed="rId3" name="Biscaya - James Last.wav"/>
          </p:stSnd>
        </p:sndAc>
      </p:transition>
    </mc:Choice>
    <mc:Fallback xmlns="">
      <p:transition spd="slow" advTm="19000">
        <p:fade/>
        <p:sndAc>
          <p:stSnd loop="1">
            <p:snd r:embed="rId5" name="Biscaya - James Last.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41" presetClass="entr" presetSubtype="0" fill="hold" nodeType="clickEffect">
                                  <p:stCondLst>
                                    <p:cond delay="0"/>
                                  </p:stCondLst>
                                  <p:iterate type="lt">
                                    <p:tmPct val="10000"/>
                                  </p:iterate>
                                  <p:childTnLst>
                                    <p:set>
                                      <p:cBhvr>
                                        <p:cTn id="13" dur="1" fill="hold">
                                          <p:stCondLst>
                                            <p:cond delay="0"/>
                                          </p:stCondLst>
                                        </p:cTn>
                                        <p:tgtEl>
                                          <p:spTgt spid="8">
                                            <p:txEl>
                                              <p:pRg st="0" end="0"/>
                                            </p:txEl>
                                          </p:spTgt>
                                        </p:tgtEl>
                                        <p:attrNameLst>
                                          <p:attrName>style.visibility</p:attrName>
                                        </p:attrNameLst>
                                      </p:cBhvr>
                                      <p:to>
                                        <p:strVal val="visible"/>
                                      </p:to>
                                    </p:set>
                                    <p:anim calcmode="lin" valueType="num">
                                      <p:cBhvr>
                                        <p:cTn id="14" dur="500" fill="hold"/>
                                        <p:tgtEl>
                                          <p:spTgt spid="8">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5" dur="500" fill="hold"/>
                                        <p:tgtEl>
                                          <p:spTgt spid="8">
                                            <p:txEl>
                                              <p:pRg st="0" end="0"/>
                                            </p:txEl>
                                          </p:spTgt>
                                        </p:tgtEl>
                                        <p:attrNameLst>
                                          <p:attrName>ppt_y</p:attrName>
                                        </p:attrNameLst>
                                      </p:cBhvr>
                                      <p:tavLst>
                                        <p:tav tm="0">
                                          <p:val>
                                            <p:strVal val="#ppt_y"/>
                                          </p:val>
                                        </p:tav>
                                        <p:tav tm="100000">
                                          <p:val>
                                            <p:strVal val="#ppt_y"/>
                                          </p:val>
                                        </p:tav>
                                      </p:tavLst>
                                    </p:anim>
                                    <p:anim calcmode="lin" valueType="num">
                                      <p:cBhvr>
                                        <p:cTn id="16" dur="500" fill="hold"/>
                                        <p:tgtEl>
                                          <p:spTgt spid="8">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7" dur="500" fill="hold"/>
                                        <p:tgtEl>
                                          <p:spTgt spid="8">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8" dur="500" tmFilter="0,0; .5, 1; 1, 1"/>
                                        <p:tgtEl>
                                          <p:spTgt spid="8">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838200" y="6480509"/>
            <a:ext cx="2743200" cy="365125"/>
          </a:xfrm>
        </p:spPr>
        <p:txBody>
          <a:bodyPr/>
          <a:lstStyle/>
          <a:p>
            <a:fld id="{87C9ED94-E053-4F9A-9390-92DAB821964A}" type="datetime1">
              <a:rPr lang="fr-FR" sz="2400" smtClean="0">
                <a:ln>
                  <a:solidFill>
                    <a:srgbClr val="FF0000"/>
                  </a:solidFill>
                </a:ln>
                <a:solidFill>
                  <a:schemeClr val="accent2">
                    <a:lumMod val="60000"/>
                    <a:lumOff val="40000"/>
                  </a:schemeClr>
                </a:solidFill>
                <a:latin typeface="Broadway" panose="04040905080B02020502" pitchFamily="82" charset="0"/>
              </a:rPr>
              <a:t>01/07/2021</a:t>
            </a:fld>
            <a:endParaRPr lang="fr-FR" sz="2400" dirty="0">
              <a:ln>
                <a:solidFill>
                  <a:srgbClr val="FF0000"/>
                </a:solidFill>
              </a:ln>
              <a:solidFill>
                <a:schemeClr val="accent2">
                  <a:lumMod val="60000"/>
                  <a:lumOff val="40000"/>
                </a:schemeClr>
              </a:solidFill>
              <a:latin typeface="Broadway" panose="04040905080B02020502" pitchFamily="82" charset="0"/>
            </a:endParaRPr>
          </a:p>
        </p:txBody>
      </p:sp>
      <p:sp>
        <p:nvSpPr>
          <p:cNvPr id="5" name="Espace réservé du pied de page 4"/>
          <p:cNvSpPr>
            <a:spLocks noGrp="1"/>
          </p:cNvSpPr>
          <p:nvPr>
            <p:ph type="ftr" sz="quarter" idx="11"/>
          </p:nvPr>
        </p:nvSpPr>
        <p:spPr>
          <a:xfrm>
            <a:off x="3983831" y="6480507"/>
            <a:ext cx="4224337" cy="365125"/>
          </a:xfrm>
        </p:spPr>
        <p:txBody>
          <a:bodyPr/>
          <a:lstStyle/>
          <a:p>
            <a:r>
              <a:rPr lang="fr-FR" sz="2400" b="1" dirty="0" smtClean="0">
                <a:ln>
                  <a:solidFill>
                    <a:srgbClr val="FF0000"/>
                  </a:solidFill>
                </a:ln>
                <a:solidFill>
                  <a:schemeClr val="accent2">
                    <a:lumMod val="60000"/>
                    <a:lumOff val="40000"/>
                  </a:schemeClr>
                </a:solidFill>
                <a:latin typeface="Broadway" panose="04040905080B02020502" pitchFamily="82" charset="0"/>
              </a:rPr>
              <a:t>PPS   mauricette3   2021</a:t>
            </a:r>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6" name="Espace réservé du numéro de diapositive 5"/>
          <p:cNvSpPr>
            <a:spLocks noGrp="1"/>
          </p:cNvSpPr>
          <p:nvPr>
            <p:ph type="sldNum" sz="quarter" idx="12"/>
          </p:nvPr>
        </p:nvSpPr>
        <p:spPr>
          <a:xfrm>
            <a:off x="8610600" y="6480508"/>
            <a:ext cx="2743200" cy="365125"/>
          </a:xfrm>
          <a:ln>
            <a:noFill/>
          </a:ln>
        </p:spPr>
        <p:txBody>
          <a:bodyPr/>
          <a:lstStyle/>
          <a:p>
            <a:fld id="{3859FC2F-CCD0-4864-AE33-815C5CBAA292}" type="slidenum">
              <a:rPr lang="fr-FR" sz="2400" b="1" smtClean="0">
                <a:ln>
                  <a:solidFill>
                    <a:srgbClr val="FF0000"/>
                  </a:solidFill>
                </a:ln>
                <a:solidFill>
                  <a:schemeClr val="accent2">
                    <a:lumMod val="60000"/>
                    <a:lumOff val="40000"/>
                  </a:schemeClr>
                </a:solidFill>
                <a:latin typeface="Broadway" panose="04040905080B02020502" pitchFamily="82" charset="0"/>
              </a:rPr>
              <a:t>2</a:t>
            </a:fld>
            <a:endParaRPr lang="fr-FR" sz="2400" b="1" dirty="0">
              <a:ln>
                <a:solidFill>
                  <a:srgbClr val="FF0000"/>
                </a:solidFill>
              </a:ln>
              <a:solidFill>
                <a:schemeClr val="accent2">
                  <a:lumMod val="60000"/>
                  <a:lumOff val="40000"/>
                </a:schemeClr>
              </a:solidFill>
              <a:latin typeface="Broadway" panose="04040905080B02020502" pitchFamily="82" charset="0"/>
            </a:endParaRPr>
          </a:p>
        </p:txBody>
      </p:sp>
      <p:pic>
        <p:nvPicPr>
          <p:cNvPr id="2" name="Image 1"/>
          <p:cNvPicPr>
            <a:picLocks noChangeAspect="1"/>
          </p:cNvPicPr>
          <p:nvPr/>
        </p:nvPicPr>
        <p:blipFill>
          <a:blip r:embed="rId3"/>
          <a:stretch>
            <a:fillRect/>
          </a:stretch>
        </p:blipFill>
        <p:spPr>
          <a:xfrm>
            <a:off x="2157413" y="605108"/>
            <a:ext cx="7972425" cy="5716078"/>
          </a:xfrm>
          <a:prstGeom prst="roundRect">
            <a:avLst>
              <a:gd name="adj" fmla="val 4167"/>
            </a:avLst>
          </a:prstGeom>
          <a:solidFill>
            <a:srgbClr val="FFFFFF"/>
          </a:solidFill>
          <a:ln w="76200" cap="sq">
            <a:solidFill>
              <a:srgbClr val="92D050"/>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658466854"/>
      </p:ext>
    </p:extLst>
  </p:cSld>
  <p:clrMapOvr>
    <a:masterClrMapping/>
  </p:clrMapOvr>
  <mc:AlternateContent xmlns:mc="http://schemas.openxmlformats.org/markup-compatibility/2006" xmlns:p14="http://schemas.microsoft.com/office/powerpoint/2010/main">
    <mc:Choice Requires="p14">
      <p:transition spd="slow" p14:dur="3250" advTm="19000">
        <p14:warp/>
      </p:transition>
    </mc:Choice>
    <mc:Fallback xmlns="">
      <p:transition spd="slow" advTm="19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838200" y="6480509"/>
            <a:ext cx="2743200" cy="365125"/>
          </a:xfrm>
        </p:spPr>
        <p:txBody>
          <a:bodyPr/>
          <a:lstStyle/>
          <a:p>
            <a:fld id="{231EBAFB-70FA-42FF-8DB2-267C285B40C9}" type="datetime1">
              <a:rPr lang="fr-FR" sz="2400" smtClean="0">
                <a:ln>
                  <a:solidFill>
                    <a:srgbClr val="FF0000"/>
                  </a:solidFill>
                </a:ln>
                <a:solidFill>
                  <a:schemeClr val="accent2">
                    <a:lumMod val="60000"/>
                    <a:lumOff val="40000"/>
                  </a:schemeClr>
                </a:solidFill>
                <a:latin typeface="Broadway" panose="04040905080B02020502" pitchFamily="82" charset="0"/>
              </a:rPr>
              <a:t>01/07/2021</a:t>
            </a:fld>
            <a:endParaRPr lang="fr-FR" sz="2400" dirty="0">
              <a:ln>
                <a:solidFill>
                  <a:srgbClr val="FF0000"/>
                </a:solidFill>
              </a:ln>
              <a:solidFill>
                <a:schemeClr val="accent2">
                  <a:lumMod val="60000"/>
                  <a:lumOff val="40000"/>
                </a:schemeClr>
              </a:solidFill>
              <a:latin typeface="Broadway" panose="04040905080B02020502" pitchFamily="82" charset="0"/>
            </a:endParaRPr>
          </a:p>
        </p:txBody>
      </p:sp>
      <p:sp>
        <p:nvSpPr>
          <p:cNvPr id="5" name="Espace réservé du pied de page 4"/>
          <p:cNvSpPr>
            <a:spLocks noGrp="1"/>
          </p:cNvSpPr>
          <p:nvPr>
            <p:ph type="ftr" sz="quarter" idx="11"/>
          </p:nvPr>
        </p:nvSpPr>
        <p:spPr>
          <a:xfrm>
            <a:off x="3948112" y="6480508"/>
            <a:ext cx="4295775" cy="365125"/>
          </a:xfrm>
        </p:spPr>
        <p:txBody>
          <a:bodyPr/>
          <a:lstStyle/>
          <a:p>
            <a:r>
              <a:rPr lang="fr-FR" sz="2400" b="1" dirty="0" smtClean="0">
                <a:ln>
                  <a:solidFill>
                    <a:srgbClr val="FF0000"/>
                  </a:solidFill>
                </a:ln>
                <a:solidFill>
                  <a:schemeClr val="accent2">
                    <a:lumMod val="60000"/>
                    <a:lumOff val="40000"/>
                  </a:schemeClr>
                </a:solidFill>
                <a:latin typeface="Broadway" panose="04040905080B02020502" pitchFamily="82" charset="0"/>
              </a:rPr>
              <a:t>PPS   mauricette3   2021</a:t>
            </a:r>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6" name="Espace réservé du numéro de diapositive 5"/>
          <p:cNvSpPr>
            <a:spLocks noGrp="1"/>
          </p:cNvSpPr>
          <p:nvPr>
            <p:ph type="sldNum" sz="quarter" idx="12"/>
          </p:nvPr>
        </p:nvSpPr>
        <p:spPr>
          <a:xfrm>
            <a:off x="8610600" y="6480508"/>
            <a:ext cx="2743200" cy="365125"/>
          </a:xfrm>
          <a:ln>
            <a:noFill/>
          </a:ln>
        </p:spPr>
        <p:txBody>
          <a:bodyPr/>
          <a:lstStyle/>
          <a:p>
            <a:fld id="{3859FC2F-CCD0-4864-AE33-815C5CBAA292}" type="slidenum">
              <a:rPr lang="fr-FR" sz="2400" b="1" smtClean="0">
                <a:ln>
                  <a:solidFill>
                    <a:srgbClr val="FF0000"/>
                  </a:solidFill>
                </a:ln>
                <a:solidFill>
                  <a:schemeClr val="accent2">
                    <a:lumMod val="60000"/>
                    <a:lumOff val="40000"/>
                  </a:schemeClr>
                </a:solidFill>
                <a:latin typeface="Broadway" panose="04040905080B02020502" pitchFamily="82" charset="0"/>
              </a:rPr>
              <a:t>3</a:t>
            </a:fld>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2" name="Rectangle 1"/>
          <p:cNvSpPr/>
          <p:nvPr/>
        </p:nvSpPr>
        <p:spPr>
          <a:xfrm>
            <a:off x="650081" y="889843"/>
            <a:ext cx="10891837" cy="5078313"/>
          </a:xfrm>
          <a:prstGeom prst="rect">
            <a:avLst/>
          </a:prstGeom>
          <a:ln w="76200">
            <a:solidFill>
              <a:srgbClr val="FFC000"/>
            </a:solidFill>
          </a:ln>
        </p:spPr>
        <p:txBody>
          <a:bodyPr wrap="square">
            <a:spAutoFit/>
          </a:bodyPr>
          <a:lstStyle/>
          <a:p>
            <a:r>
              <a:rPr lang="fr-FR" sz="3600" dirty="0">
                <a:ln>
                  <a:solidFill>
                    <a:srgbClr val="FF0000"/>
                  </a:solidFill>
                </a:ln>
                <a:solidFill>
                  <a:schemeClr val="accent6">
                    <a:lumMod val="50000"/>
                  </a:schemeClr>
                </a:solidFill>
                <a:effectLst>
                  <a:glow rad="228600">
                    <a:schemeClr val="accent4">
                      <a:satMod val="175000"/>
                      <a:alpha val="40000"/>
                    </a:schemeClr>
                  </a:glow>
                </a:effectLst>
              </a:rPr>
              <a:t>Dixmude (en néerlandais </a:t>
            </a:r>
            <a:r>
              <a:rPr lang="fr-FR" sz="3600" dirty="0" err="1">
                <a:ln>
                  <a:solidFill>
                    <a:srgbClr val="FF0000"/>
                  </a:solidFill>
                </a:ln>
                <a:solidFill>
                  <a:schemeClr val="accent6">
                    <a:lumMod val="50000"/>
                  </a:schemeClr>
                </a:solidFill>
                <a:effectLst>
                  <a:glow rad="228600">
                    <a:schemeClr val="accent4">
                      <a:satMod val="175000"/>
                      <a:alpha val="40000"/>
                    </a:schemeClr>
                  </a:glow>
                </a:effectLst>
              </a:rPr>
              <a:t>Diksmuide</a:t>
            </a:r>
            <a:r>
              <a:rPr lang="fr-FR" sz="3600" dirty="0">
                <a:ln>
                  <a:solidFill>
                    <a:srgbClr val="FF0000"/>
                  </a:solidFill>
                </a:ln>
                <a:solidFill>
                  <a:schemeClr val="accent6">
                    <a:lumMod val="50000"/>
                  </a:schemeClr>
                </a:solidFill>
                <a:effectLst>
                  <a:glow rad="228600">
                    <a:schemeClr val="accent4">
                      <a:satMod val="175000"/>
                      <a:alpha val="40000"/>
                    </a:schemeClr>
                  </a:glow>
                </a:effectLst>
              </a:rPr>
              <a:t>) est une ville néerlandophone de Belgique située en Région flamande, chef-lieu d'arrondissement en province de Flandre-Occidentale. Elle compte environ 17 000 habitants.</a:t>
            </a:r>
          </a:p>
          <a:p>
            <a:endParaRPr lang="fr-FR" sz="3600" dirty="0">
              <a:ln>
                <a:solidFill>
                  <a:srgbClr val="FF0000"/>
                </a:solidFill>
              </a:ln>
              <a:solidFill>
                <a:schemeClr val="accent6">
                  <a:lumMod val="50000"/>
                </a:schemeClr>
              </a:solidFill>
              <a:effectLst>
                <a:glow rad="228600">
                  <a:schemeClr val="accent4">
                    <a:satMod val="175000"/>
                    <a:alpha val="40000"/>
                  </a:schemeClr>
                </a:glow>
              </a:effectLst>
            </a:endParaRPr>
          </a:p>
          <a:p>
            <a:r>
              <a:rPr lang="fr-FR" sz="3600" dirty="0">
                <a:ln>
                  <a:solidFill>
                    <a:srgbClr val="FF0000"/>
                  </a:solidFill>
                </a:ln>
                <a:solidFill>
                  <a:schemeClr val="accent6">
                    <a:lumMod val="50000"/>
                  </a:schemeClr>
                </a:solidFill>
                <a:effectLst>
                  <a:glow rad="228600">
                    <a:schemeClr val="accent4">
                      <a:satMod val="175000"/>
                      <a:alpha val="40000"/>
                    </a:schemeClr>
                  </a:glow>
                </a:effectLst>
              </a:rPr>
              <a:t>Elle est située sur l'Yser et a été l'objet d'affrontements sanglants lors de la bataille du front de l'Yser en 1914 lors de la Première Guerre mondiale. Elle a subi de graves dommages et a dû être entièrement reconstruite. </a:t>
            </a:r>
          </a:p>
        </p:txBody>
      </p:sp>
    </p:spTree>
    <p:extLst>
      <p:ext uri="{BB962C8B-B14F-4D97-AF65-F5344CB8AC3E}">
        <p14:creationId xmlns:p14="http://schemas.microsoft.com/office/powerpoint/2010/main" val="2920296658"/>
      </p:ext>
    </p:extLst>
  </p:cSld>
  <p:clrMapOvr>
    <a:masterClrMapping/>
  </p:clrMapOvr>
  <mc:AlternateContent xmlns:mc="http://schemas.openxmlformats.org/markup-compatibility/2006" xmlns:p14="http://schemas.microsoft.com/office/powerpoint/2010/main">
    <mc:Choice Requires="p14">
      <p:transition spd="slow" p14:dur="3250" advTm="19000">
        <p14:warp/>
      </p:transition>
    </mc:Choice>
    <mc:Fallback xmlns="">
      <p:transition spd="slow" advTm="19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41" presetClass="entr" presetSubtype="0" fill="hold" nodeType="clickEffect">
                                  <p:stCondLst>
                                    <p:cond delay="0"/>
                                  </p:stCondLst>
                                  <p:iterate type="lt">
                                    <p:tmPct val="10000"/>
                                  </p:iterate>
                                  <p:childTnLst>
                                    <p:set>
                                      <p:cBhvr>
                                        <p:cTn id="13" dur="1" fill="hold">
                                          <p:stCondLst>
                                            <p:cond delay="0"/>
                                          </p:stCondLst>
                                        </p:cTn>
                                        <p:tgtEl>
                                          <p:spTgt spid="2">
                                            <p:txEl>
                                              <p:pRg st="0" end="0"/>
                                            </p:txEl>
                                          </p:spTgt>
                                        </p:tgtEl>
                                        <p:attrNameLst>
                                          <p:attrName>style.visibility</p:attrName>
                                        </p:attrNameLst>
                                      </p:cBhvr>
                                      <p:to>
                                        <p:strVal val="visible"/>
                                      </p:to>
                                    </p:set>
                                    <p:anim calcmode="lin" valueType="num">
                                      <p:cBhvr>
                                        <p:cTn id="14" dur="500" fill="hold"/>
                                        <p:tgtEl>
                                          <p:spTgt spid="2">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5" dur="500" fill="hold"/>
                                        <p:tgtEl>
                                          <p:spTgt spid="2">
                                            <p:txEl>
                                              <p:pRg st="0" end="0"/>
                                            </p:txEl>
                                          </p:spTgt>
                                        </p:tgtEl>
                                        <p:attrNameLst>
                                          <p:attrName>ppt_y</p:attrName>
                                        </p:attrNameLst>
                                      </p:cBhvr>
                                      <p:tavLst>
                                        <p:tav tm="0">
                                          <p:val>
                                            <p:strVal val="#ppt_y"/>
                                          </p:val>
                                        </p:tav>
                                        <p:tav tm="100000">
                                          <p:val>
                                            <p:strVal val="#ppt_y"/>
                                          </p:val>
                                        </p:tav>
                                      </p:tavLst>
                                    </p:anim>
                                    <p:anim calcmode="lin" valueType="num">
                                      <p:cBhvr>
                                        <p:cTn id="16" dur="500" fill="hold"/>
                                        <p:tgtEl>
                                          <p:spTgt spid="2">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7" dur="500" fill="hold"/>
                                        <p:tgtEl>
                                          <p:spTgt spid="2">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8" dur="500" tmFilter="0,0; .5, 1; 1, 1"/>
                                        <p:tgtEl>
                                          <p:spTgt spid="2">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41" presetClass="entr" presetSubtype="0" fill="hold" nodeType="clickEffect">
                                  <p:stCondLst>
                                    <p:cond delay="0"/>
                                  </p:stCondLst>
                                  <p:iterate type="lt">
                                    <p:tmPct val="10000"/>
                                  </p:iterate>
                                  <p:childTnLst>
                                    <p:set>
                                      <p:cBhvr>
                                        <p:cTn id="22" dur="1" fill="hold">
                                          <p:stCondLst>
                                            <p:cond delay="0"/>
                                          </p:stCondLst>
                                        </p:cTn>
                                        <p:tgtEl>
                                          <p:spTgt spid="2">
                                            <p:txEl>
                                              <p:pRg st="2" end="2"/>
                                            </p:txEl>
                                          </p:spTgt>
                                        </p:tgtEl>
                                        <p:attrNameLst>
                                          <p:attrName>style.visibility</p:attrName>
                                        </p:attrNameLst>
                                      </p:cBhvr>
                                      <p:to>
                                        <p:strVal val="visible"/>
                                      </p:to>
                                    </p:set>
                                    <p:anim calcmode="lin" valueType="num">
                                      <p:cBhvr>
                                        <p:cTn id="23" dur="500" fill="hold"/>
                                        <p:tgtEl>
                                          <p:spTgt spid="2">
                                            <p:txEl>
                                              <p:pRg st="2" end="2"/>
                                            </p:txEl>
                                          </p:spTgt>
                                        </p:tgtEl>
                                        <p:attrNameLst>
                                          <p:attrName>ppt_x</p:attrName>
                                        </p:attrNameLst>
                                      </p:cBhvr>
                                      <p:tavLst>
                                        <p:tav tm="0">
                                          <p:val>
                                            <p:strVal val="#ppt_x"/>
                                          </p:val>
                                        </p:tav>
                                        <p:tav tm="50000">
                                          <p:val>
                                            <p:strVal val="#ppt_x+.1"/>
                                          </p:val>
                                        </p:tav>
                                        <p:tav tm="100000">
                                          <p:val>
                                            <p:strVal val="#ppt_x"/>
                                          </p:val>
                                        </p:tav>
                                      </p:tavLst>
                                    </p:anim>
                                    <p:anim calcmode="lin" valueType="num">
                                      <p:cBhvr>
                                        <p:cTn id="24" dur="500" fill="hold"/>
                                        <p:tgtEl>
                                          <p:spTgt spid="2">
                                            <p:txEl>
                                              <p:pRg st="2" end="2"/>
                                            </p:txEl>
                                          </p:spTgt>
                                        </p:tgtEl>
                                        <p:attrNameLst>
                                          <p:attrName>ppt_y</p:attrName>
                                        </p:attrNameLst>
                                      </p:cBhvr>
                                      <p:tavLst>
                                        <p:tav tm="0">
                                          <p:val>
                                            <p:strVal val="#ppt_y"/>
                                          </p:val>
                                        </p:tav>
                                        <p:tav tm="100000">
                                          <p:val>
                                            <p:strVal val="#ppt_y"/>
                                          </p:val>
                                        </p:tav>
                                      </p:tavLst>
                                    </p:anim>
                                    <p:anim calcmode="lin" valueType="num">
                                      <p:cBhvr>
                                        <p:cTn id="25" dur="500" fill="hold"/>
                                        <p:tgtEl>
                                          <p:spTgt spid="2">
                                            <p:txEl>
                                              <p:pRg st="2" end="2"/>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6" dur="500" fill="hold"/>
                                        <p:tgtEl>
                                          <p:spTgt spid="2">
                                            <p:txEl>
                                              <p:pRg st="2" end="2"/>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7" dur="500" tmFilter="0,0; .5, 1; 1, 1"/>
                                        <p:tgtEl>
                                          <p:spTgt spid="2">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838200" y="6480509"/>
            <a:ext cx="2743200" cy="365125"/>
          </a:xfrm>
        </p:spPr>
        <p:txBody>
          <a:bodyPr/>
          <a:lstStyle/>
          <a:p>
            <a:fld id="{9A10CCE1-FD80-423A-88C6-53C8366B6760}" type="datetime1">
              <a:rPr lang="fr-FR" sz="2400" smtClean="0">
                <a:ln>
                  <a:solidFill>
                    <a:srgbClr val="FF0000"/>
                  </a:solidFill>
                </a:ln>
                <a:solidFill>
                  <a:schemeClr val="accent2">
                    <a:lumMod val="60000"/>
                    <a:lumOff val="40000"/>
                  </a:schemeClr>
                </a:solidFill>
                <a:latin typeface="Broadway" panose="04040905080B02020502" pitchFamily="82" charset="0"/>
              </a:rPr>
              <a:t>01/07/2021</a:t>
            </a:fld>
            <a:endParaRPr lang="fr-FR" sz="2400" dirty="0">
              <a:ln>
                <a:solidFill>
                  <a:srgbClr val="FF0000"/>
                </a:solidFill>
              </a:ln>
              <a:solidFill>
                <a:schemeClr val="accent2">
                  <a:lumMod val="60000"/>
                  <a:lumOff val="40000"/>
                </a:schemeClr>
              </a:solidFill>
              <a:latin typeface="Broadway" panose="04040905080B02020502" pitchFamily="82" charset="0"/>
            </a:endParaRPr>
          </a:p>
        </p:txBody>
      </p:sp>
      <p:sp>
        <p:nvSpPr>
          <p:cNvPr id="5" name="Espace réservé du pied de page 4"/>
          <p:cNvSpPr>
            <a:spLocks noGrp="1"/>
          </p:cNvSpPr>
          <p:nvPr>
            <p:ph type="ftr" sz="quarter" idx="11"/>
          </p:nvPr>
        </p:nvSpPr>
        <p:spPr>
          <a:xfrm>
            <a:off x="4038599" y="6492875"/>
            <a:ext cx="4176713" cy="365125"/>
          </a:xfrm>
        </p:spPr>
        <p:txBody>
          <a:bodyPr/>
          <a:lstStyle/>
          <a:p>
            <a:r>
              <a:rPr lang="fr-FR" sz="2400" b="1" dirty="0" smtClean="0">
                <a:ln>
                  <a:solidFill>
                    <a:srgbClr val="FF0000"/>
                  </a:solidFill>
                </a:ln>
                <a:solidFill>
                  <a:schemeClr val="accent2">
                    <a:lumMod val="60000"/>
                    <a:lumOff val="40000"/>
                  </a:schemeClr>
                </a:solidFill>
                <a:latin typeface="Broadway" panose="04040905080B02020502" pitchFamily="82" charset="0"/>
              </a:rPr>
              <a:t>PPS   mauricette3   2021</a:t>
            </a:r>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6" name="Espace réservé du numéro de diapositive 5"/>
          <p:cNvSpPr>
            <a:spLocks noGrp="1"/>
          </p:cNvSpPr>
          <p:nvPr>
            <p:ph type="sldNum" sz="quarter" idx="12"/>
          </p:nvPr>
        </p:nvSpPr>
        <p:spPr>
          <a:xfrm>
            <a:off x="8610600" y="6480508"/>
            <a:ext cx="2743200" cy="365125"/>
          </a:xfrm>
          <a:ln>
            <a:noFill/>
          </a:ln>
        </p:spPr>
        <p:txBody>
          <a:bodyPr/>
          <a:lstStyle/>
          <a:p>
            <a:fld id="{3859FC2F-CCD0-4864-AE33-815C5CBAA292}" type="slidenum">
              <a:rPr lang="fr-FR" sz="2400" b="1" smtClean="0">
                <a:ln>
                  <a:solidFill>
                    <a:srgbClr val="FF0000"/>
                  </a:solidFill>
                </a:ln>
                <a:solidFill>
                  <a:schemeClr val="accent2">
                    <a:lumMod val="60000"/>
                    <a:lumOff val="40000"/>
                  </a:schemeClr>
                </a:solidFill>
                <a:latin typeface="Broadway" panose="04040905080B02020502" pitchFamily="82" charset="0"/>
              </a:rPr>
              <a:t>4</a:t>
            </a:fld>
            <a:endParaRPr lang="fr-FR" sz="2400" b="1" dirty="0">
              <a:ln>
                <a:solidFill>
                  <a:srgbClr val="FF0000"/>
                </a:solidFill>
              </a:ln>
              <a:solidFill>
                <a:schemeClr val="accent2">
                  <a:lumMod val="60000"/>
                  <a:lumOff val="40000"/>
                </a:schemeClr>
              </a:solidFill>
              <a:latin typeface="Broadway" panose="04040905080B020205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066800" y="601472"/>
            <a:ext cx="10058400" cy="5655055"/>
          </a:xfrm>
          <a:prstGeom prst="roundRect">
            <a:avLst>
              <a:gd name="adj" fmla="val 4167"/>
            </a:avLst>
          </a:prstGeom>
          <a:solidFill>
            <a:srgbClr val="FFFFFF"/>
          </a:solidFill>
          <a:ln w="76200" cap="sq">
            <a:solidFill>
              <a:srgbClr val="92D050"/>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
        <p:nvSpPr>
          <p:cNvPr id="7" name="Rectangle 6"/>
          <p:cNvSpPr/>
          <p:nvPr/>
        </p:nvSpPr>
        <p:spPr>
          <a:xfrm>
            <a:off x="977870" y="2705724"/>
            <a:ext cx="10147330" cy="1446550"/>
          </a:xfrm>
          <a:prstGeom prst="rect">
            <a:avLst/>
          </a:prstGeom>
        </p:spPr>
        <p:txBody>
          <a:bodyPr wrap="none">
            <a:spAutoFit/>
          </a:bodyPr>
          <a:lstStyle/>
          <a:p>
            <a:r>
              <a:rPr lang="fr-FR" sz="4400" b="1" dirty="0">
                <a:ln>
                  <a:solidFill>
                    <a:srgbClr val="FFC000"/>
                  </a:solidFill>
                </a:ln>
                <a:solidFill>
                  <a:srgbClr val="FF0000"/>
                </a:solidFill>
                <a:effectLst>
                  <a:glow rad="228600">
                    <a:schemeClr val="accent4">
                      <a:satMod val="175000"/>
                      <a:alpha val="40000"/>
                    </a:schemeClr>
                  </a:glow>
                </a:effectLst>
              </a:rPr>
              <a:t> </a:t>
            </a:r>
            <a:r>
              <a:rPr lang="fr-FR" sz="4400" b="1" dirty="0" smtClean="0">
                <a:ln>
                  <a:solidFill>
                    <a:srgbClr val="FFC000"/>
                  </a:solidFill>
                </a:ln>
                <a:solidFill>
                  <a:srgbClr val="FF0000"/>
                </a:solidFill>
                <a:effectLst>
                  <a:glow rad="228600">
                    <a:schemeClr val="accent4">
                      <a:satMod val="175000"/>
                      <a:alpha val="40000"/>
                    </a:schemeClr>
                  </a:glow>
                </a:effectLst>
              </a:rPr>
              <a:t>     LE </a:t>
            </a:r>
            <a:r>
              <a:rPr lang="fr-FR" sz="4400" b="1" dirty="0">
                <a:ln>
                  <a:solidFill>
                    <a:srgbClr val="FFC000"/>
                  </a:solidFill>
                </a:ln>
                <a:solidFill>
                  <a:srgbClr val="FF0000"/>
                </a:solidFill>
                <a:effectLst>
                  <a:glow rad="228600">
                    <a:schemeClr val="accent4">
                      <a:satMod val="175000"/>
                      <a:alpha val="40000"/>
                    </a:schemeClr>
                  </a:glow>
                </a:effectLst>
              </a:rPr>
              <a:t>BOYAU DE LA MORT A </a:t>
            </a:r>
            <a:r>
              <a:rPr lang="fr-FR" sz="4400" b="1" dirty="0" smtClean="0">
                <a:ln>
                  <a:solidFill>
                    <a:srgbClr val="FFC000"/>
                  </a:solidFill>
                </a:ln>
                <a:solidFill>
                  <a:srgbClr val="FF0000"/>
                </a:solidFill>
                <a:effectLst>
                  <a:glow rad="228600">
                    <a:schemeClr val="accent4">
                      <a:satMod val="175000"/>
                      <a:alpha val="40000"/>
                    </a:schemeClr>
                  </a:glow>
                </a:effectLst>
              </a:rPr>
              <a:t>DIXMUIDE</a:t>
            </a:r>
          </a:p>
          <a:p>
            <a:r>
              <a:rPr lang="fr-FR" sz="4400" b="1" dirty="0" smtClean="0">
                <a:ln>
                  <a:solidFill>
                    <a:srgbClr val="FFC000"/>
                  </a:solidFill>
                </a:ln>
                <a:solidFill>
                  <a:srgbClr val="FF0000"/>
                </a:solidFill>
                <a:effectLst>
                  <a:glow rad="228600">
                    <a:schemeClr val="accent4">
                      <a:satMod val="175000"/>
                      <a:alpha val="40000"/>
                    </a:schemeClr>
                  </a:glow>
                </a:effectLst>
              </a:rPr>
              <a:t>ou Dixmude (en </a:t>
            </a:r>
            <a:r>
              <a:rPr lang="fr-FR" sz="4400" b="1" dirty="0">
                <a:ln>
                  <a:solidFill>
                    <a:srgbClr val="FFC000"/>
                  </a:solidFill>
                </a:ln>
                <a:solidFill>
                  <a:srgbClr val="FF0000"/>
                </a:solidFill>
                <a:effectLst>
                  <a:glow rad="228600">
                    <a:schemeClr val="accent4">
                      <a:satMod val="175000"/>
                      <a:alpha val="40000"/>
                    </a:schemeClr>
                  </a:glow>
                </a:effectLst>
              </a:rPr>
              <a:t>néerlandais : </a:t>
            </a:r>
            <a:r>
              <a:rPr lang="fr-FR" sz="4400" b="1" dirty="0" err="1">
                <a:ln>
                  <a:solidFill>
                    <a:srgbClr val="FFC000"/>
                  </a:solidFill>
                </a:ln>
                <a:solidFill>
                  <a:srgbClr val="FF0000"/>
                </a:solidFill>
                <a:effectLst>
                  <a:glow rad="228600">
                    <a:schemeClr val="accent4">
                      <a:satMod val="175000"/>
                      <a:alpha val="40000"/>
                    </a:schemeClr>
                  </a:glow>
                </a:effectLst>
              </a:rPr>
              <a:t>Dodengang</a:t>
            </a:r>
            <a:r>
              <a:rPr lang="fr-FR" sz="4400" b="1" dirty="0">
                <a:ln>
                  <a:solidFill>
                    <a:srgbClr val="FFC000"/>
                  </a:solidFill>
                </a:ln>
                <a:solidFill>
                  <a:srgbClr val="FF0000"/>
                </a:solidFill>
                <a:effectLst>
                  <a:glow rad="228600">
                    <a:schemeClr val="accent4">
                      <a:satMod val="175000"/>
                      <a:alpha val="40000"/>
                    </a:schemeClr>
                  </a:glow>
                </a:effectLst>
              </a:rPr>
              <a:t>) </a:t>
            </a:r>
          </a:p>
        </p:txBody>
      </p:sp>
    </p:spTree>
    <p:extLst>
      <p:ext uri="{BB962C8B-B14F-4D97-AF65-F5344CB8AC3E}">
        <p14:creationId xmlns:p14="http://schemas.microsoft.com/office/powerpoint/2010/main" val="2787922073"/>
      </p:ext>
    </p:extLst>
  </p:cSld>
  <p:clrMapOvr>
    <a:masterClrMapping/>
  </p:clrMapOvr>
  <mc:AlternateContent xmlns:mc="http://schemas.openxmlformats.org/markup-compatibility/2006" xmlns:p14="http://schemas.microsoft.com/office/powerpoint/2010/main">
    <mc:Choice Requires="p14">
      <p:transition spd="slow" p14:dur="3250" advTm="19000">
        <p14:warp/>
      </p:transition>
    </mc:Choice>
    <mc:Fallback xmlns="">
      <p:transition spd="slow" advTm="19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38" presetClass="entr" presetSubtype="0" accel="50000" fill="hold" nodeType="clickEffect">
                                  <p:stCondLst>
                                    <p:cond delay="0"/>
                                  </p:stCondLst>
                                  <p:iterate type="lt">
                                    <p:tmPct val="50000"/>
                                  </p:iterate>
                                  <p:childTnLst>
                                    <p:set>
                                      <p:cBhvr>
                                        <p:cTn id="13" dur="1" fill="hold">
                                          <p:stCondLst>
                                            <p:cond delay="0"/>
                                          </p:stCondLst>
                                        </p:cTn>
                                        <p:tgtEl>
                                          <p:spTgt spid="7">
                                            <p:txEl>
                                              <p:pRg st="0" end="0"/>
                                            </p:txEl>
                                          </p:spTgt>
                                        </p:tgtEl>
                                        <p:attrNameLst>
                                          <p:attrName>style.visibility</p:attrName>
                                        </p:attrNameLst>
                                      </p:cBhvr>
                                      <p:to>
                                        <p:strVal val="visible"/>
                                      </p:to>
                                    </p:set>
                                    <p:set>
                                      <p:cBhvr>
                                        <p:cTn id="14" dur="455" fill="hold">
                                          <p:stCondLst>
                                            <p:cond delay="0"/>
                                          </p:stCondLst>
                                        </p:cTn>
                                        <p:tgtEl>
                                          <p:spTgt spid="7">
                                            <p:txEl>
                                              <p:pRg st="0" end="0"/>
                                            </p:txEl>
                                          </p:spTgt>
                                        </p:tgtEl>
                                        <p:attrNameLst>
                                          <p:attrName>style.rotation</p:attrName>
                                        </p:attrNameLst>
                                      </p:cBhvr>
                                      <p:to>
                                        <p:strVal val="-45.0"/>
                                      </p:to>
                                    </p:set>
                                    <p:anim calcmode="lin" valueType="num">
                                      <p:cBhvr>
                                        <p:cTn id="15" dur="455" fill="hold">
                                          <p:stCondLst>
                                            <p:cond delay="455"/>
                                          </p:stCondLst>
                                        </p:cTn>
                                        <p:tgtEl>
                                          <p:spTgt spid="7">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16" dur="455" fill="hold">
                                          <p:stCondLst>
                                            <p:cond delay="0"/>
                                          </p:stCondLst>
                                        </p:cTn>
                                        <p:tgtEl>
                                          <p:spTgt spid="7">
                                            <p:txEl>
                                              <p:pRg st="0" end="0"/>
                                            </p:txEl>
                                          </p:spTgt>
                                        </p:tgtEl>
                                        <p:attrNameLst>
                                          <p:attrName>ppt_y</p:attrName>
                                        </p:attrNameLst>
                                      </p:cBhvr>
                                      <p:tavLst>
                                        <p:tav tm="0">
                                          <p:val>
                                            <p:strVal val="#ppt_y-1"/>
                                          </p:val>
                                        </p:tav>
                                        <p:tav tm="100000">
                                          <p:val>
                                            <p:strVal val="#ppt_y-(0.354*#ppt_w-0.172*#ppt_h)"/>
                                          </p:val>
                                        </p:tav>
                                      </p:tavLst>
                                    </p:anim>
                                    <p:anim calcmode="lin" valueType="num">
                                      <p:cBhvr>
                                        <p:cTn id="17" dur="156" decel="50000" autoRev="1" fill="hold">
                                          <p:stCondLst>
                                            <p:cond delay="455"/>
                                          </p:stCondLst>
                                        </p:cTn>
                                        <p:tgtEl>
                                          <p:spTgt spid="7">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8" dur="136" fill="hold">
                                          <p:stCondLst>
                                            <p:cond delay="864"/>
                                          </p:stCondLst>
                                        </p:cTn>
                                        <p:tgtEl>
                                          <p:spTgt spid="7">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38" presetClass="entr" presetSubtype="0" accel="50000" fill="hold" nodeType="clickEffect">
                                  <p:stCondLst>
                                    <p:cond delay="0"/>
                                  </p:stCondLst>
                                  <p:iterate type="lt">
                                    <p:tmPct val="50000"/>
                                  </p:iterate>
                                  <p:childTnLst>
                                    <p:set>
                                      <p:cBhvr>
                                        <p:cTn id="22" dur="1" fill="hold">
                                          <p:stCondLst>
                                            <p:cond delay="0"/>
                                          </p:stCondLst>
                                        </p:cTn>
                                        <p:tgtEl>
                                          <p:spTgt spid="7">
                                            <p:txEl>
                                              <p:pRg st="1" end="1"/>
                                            </p:txEl>
                                          </p:spTgt>
                                        </p:tgtEl>
                                        <p:attrNameLst>
                                          <p:attrName>style.visibility</p:attrName>
                                        </p:attrNameLst>
                                      </p:cBhvr>
                                      <p:to>
                                        <p:strVal val="visible"/>
                                      </p:to>
                                    </p:set>
                                    <p:set>
                                      <p:cBhvr>
                                        <p:cTn id="23" dur="455" fill="hold">
                                          <p:stCondLst>
                                            <p:cond delay="0"/>
                                          </p:stCondLst>
                                        </p:cTn>
                                        <p:tgtEl>
                                          <p:spTgt spid="7">
                                            <p:txEl>
                                              <p:pRg st="1" end="1"/>
                                            </p:txEl>
                                          </p:spTgt>
                                        </p:tgtEl>
                                        <p:attrNameLst>
                                          <p:attrName>style.rotation</p:attrName>
                                        </p:attrNameLst>
                                      </p:cBhvr>
                                      <p:to>
                                        <p:strVal val="-45.0"/>
                                      </p:to>
                                    </p:set>
                                    <p:anim calcmode="lin" valueType="num">
                                      <p:cBhvr>
                                        <p:cTn id="24" dur="455" fill="hold">
                                          <p:stCondLst>
                                            <p:cond delay="455"/>
                                          </p:stCondLst>
                                        </p:cTn>
                                        <p:tgtEl>
                                          <p:spTgt spid="7">
                                            <p:txEl>
                                              <p:pRg st="1" end="1"/>
                                            </p:txEl>
                                          </p:spTgt>
                                        </p:tgtEl>
                                        <p:attrNameLst>
                                          <p:attrName>style.rotation</p:attrName>
                                        </p:attrNameLst>
                                      </p:cBhvr>
                                      <p:tavLst>
                                        <p:tav tm="0">
                                          <p:val>
                                            <p:fltVal val="-45"/>
                                          </p:val>
                                        </p:tav>
                                        <p:tav tm="69900">
                                          <p:val>
                                            <p:fltVal val="45"/>
                                          </p:val>
                                        </p:tav>
                                        <p:tav tm="100000">
                                          <p:val>
                                            <p:fltVal val="0"/>
                                          </p:val>
                                        </p:tav>
                                      </p:tavLst>
                                    </p:anim>
                                    <p:anim calcmode="lin" valueType="num">
                                      <p:cBhvr>
                                        <p:cTn id="25" dur="455" fill="hold">
                                          <p:stCondLst>
                                            <p:cond delay="0"/>
                                          </p:stCondLst>
                                        </p:cTn>
                                        <p:tgtEl>
                                          <p:spTgt spid="7">
                                            <p:txEl>
                                              <p:pRg st="1" end="1"/>
                                            </p:txEl>
                                          </p:spTgt>
                                        </p:tgtEl>
                                        <p:attrNameLst>
                                          <p:attrName>ppt_y</p:attrName>
                                        </p:attrNameLst>
                                      </p:cBhvr>
                                      <p:tavLst>
                                        <p:tav tm="0">
                                          <p:val>
                                            <p:strVal val="#ppt_y-1"/>
                                          </p:val>
                                        </p:tav>
                                        <p:tav tm="100000">
                                          <p:val>
                                            <p:strVal val="#ppt_y-(0.354*#ppt_w-0.172*#ppt_h)"/>
                                          </p:val>
                                        </p:tav>
                                      </p:tavLst>
                                    </p:anim>
                                    <p:anim calcmode="lin" valueType="num">
                                      <p:cBhvr>
                                        <p:cTn id="26" dur="156" decel="50000" autoRev="1" fill="hold">
                                          <p:stCondLst>
                                            <p:cond delay="455"/>
                                          </p:stCondLst>
                                        </p:cTn>
                                        <p:tgtEl>
                                          <p:spTgt spid="7">
                                            <p:txEl>
                                              <p:pRg st="1" end="1"/>
                                            </p:txEl>
                                          </p:spTgt>
                                        </p:tgtEl>
                                        <p:attrNameLst>
                                          <p:attrName>ppt_y</p:attrName>
                                        </p:attrNameLst>
                                      </p:cBhvr>
                                      <p:tavLst>
                                        <p:tav tm="0">
                                          <p:val>
                                            <p:strVal val="#ppt_y-(0.354*#ppt_w-0.172*#ppt_h)"/>
                                          </p:val>
                                        </p:tav>
                                        <p:tav tm="100000">
                                          <p:val>
                                            <p:strVal val="#ppt_y-(0.354*#ppt_w-0.172*#ppt_h)-#ppt_h/2"/>
                                          </p:val>
                                        </p:tav>
                                      </p:tavLst>
                                    </p:anim>
                                    <p:anim calcmode="lin" valueType="num">
                                      <p:cBhvr>
                                        <p:cTn id="27" dur="136" fill="hold">
                                          <p:stCondLst>
                                            <p:cond delay="864"/>
                                          </p:stCondLst>
                                        </p:cTn>
                                        <p:tgtEl>
                                          <p:spTgt spid="7">
                                            <p:txEl>
                                              <p:pRg st="1" end="1"/>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838200" y="6480509"/>
            <a:ext cx="2743200" cy="365125"/>
          </a:xfrm>
        </p:spPr>
        <p:txBody>
          <a:bodyPr/>
          <a:lstStyle/>
          <a:p>
            <a:fld id="{680C0E4A-9F23-40BE-97F0-B2AA04E132F9}" type="datetime1">
              <a:rPr lang="fr-FR" sz="2400" smtClean="0">
                <a:ln>
                  <a:solidFill>
                    <a:srgbClr val="FF0000"/>
                  </a:solidFill>
                </a:ln>
                <a:solidFill>
                  <a:schemeClr val="accent2">
                    <a:lumMod val="60000"/>
                    <a:lumOff val="40000"/>
                  </a:schemeClr>
                </a:solidFill>
                <a:latin typeface="Broadway" panose="04040905080B02020502" pitchFamily="82" charset="0"/>
              </a:rPr>
              <a:t>01/07/2021</a:t>
            </a:fld>
            <a:endParaRPr lang="fr-FR" sz="2400" dirty="0">
              <a:ln>
                <a:solidFill>
                  <a:srgbClr val="FF0000"/>
                </a:solidFill>
              </a:ln>
              <a:solidFill>
                <a:schemeClr val="accent2">
                  <a:lumMod val="60000"/>
                  <a:lumOff val="40000"/>
                </a:schemeClr>
              </a:solidFill>
              <a:latin typeface="Broadway" panose="04040905080B02020502" pitchFamily="82" charset="0"/>
            </a:endParaRPr>
          </a:p>
        </p:txBody>
      </p:sp>
      <p:sp>
        <p:nvSpPr>
          <p:cNvPr id="5" name="Espace réservé du pied de page 4"/>
          <p:cNvSpPr>
            <a:spLocks noGrp="1"/>
          </p:cNvSpPr>
          <p:nvPr>
            <p:ph type="ftr" sz="quarter" idx="11"/>
          </p:nvPr>
        </p:nvSpPr>
        <p:spPr>
          <a:xfrm>
            <a:off x="4038600" y="6492875"/>
            <a:ext cx="4133850" cy="365125"/>
          </a:xfrm>
        </p:spPr>
        <p:txBody>
          <a:bodyPr/>
          <a:lstStyle/>
          <a:p>
            <a:r>
              <a:rPr lang="fr-FR" sz="2400" b="1" dirty="0" smtClean="0">
                <a:ln>
                  <a:solidFill>
                    <a:srgbClr val="FF0000"/>
                  </a:solidFill>
                </a:ln>
                <a:solidFill>
                  <a:schemeClr val="accent2">
                    <a:lumMod val="60000"/>
                    <a:lumOff val="40000"/>
                  </a:schemeClr>
                </a:solidFill>
                <a:latin typeface="Broadway" panose="04040905080B02020502" pitchFamily="82" charset="0"/>
              </a:rPr>
              <a:t>PPS   mauricette3   2021</a:t>
            </a:r>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6" name="Espace réservé du numéro de diapositive 5"/>
          <p:cNvSpPr>
            <a:spLocks noGrp="1"/>
          </p:cNvSpPr>
          <p:nvPr>
            <p:ph type="sldNum" sz="quarter" idx="12"/>
          </p:nvPr>
        </p:nvSpPr>
        <p:spPr>
          <a:xfrm>
            <a:off x="8610600" y="6480508"/>
            <a:ext cx="2743200" cy="365125"/>
          </a:xfrm>
          <a:ln>
            <a:noFill/>
          </a:ln>
        </p:spPr>
        <p:txBody>
          <a:bodyPr/>
          <a:lstStyle/>
          <a:p>
            <a:fld id="{3859FC2F-CCD0-4864-AE33-815C5CBAA292}" type="slidenum">
              <a:rPr lang="fr-FR" sz="2400" b="1" smtClean="0">
                <a:ln>
                  <a:solidFill>
                    <a:srgbClr val="FF0000"/>
                  </a:solidFill>
                </a:ln>
                <a:solidFill>
                  <a:schemeClr val="accent2">
                    <a:lumMod val="60000"/>
                    <a:lumOff val="40000"/>
                  </a:schemeClr>
                </a:solidFill>
                <a:latin typeface="Broadway" panose="04040905080B02020502" pitchFamily="82" charset="0"/>
              </a:rPr>
              <a:t>5</a:t>
            </a:fld>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2" name="Rectangle 1"/>
          <p:cNvSpPr/>
          <p:nvPr/>
        </p:nvSpPr>
        <p:spPr>
          <a:xfrm>
            <a:off x="838200" y="920621"/>
            <a:ext cx="10515600" cy="5016758"/>
          </a:xfrm>
          <a:prstGeom prst="rect">
            <a:avLst/>
          </a:prstGeom>
          <a:ln w="76200">
            <a:solidFill>
              <a:srgbClr val="92D050"/>
            </a:solidFill>
          </a:ln>
        </p:spPr>
        <p:txBody>
          <a:bodyPr wrap="square">
            <a:spAutoFit/>
          </a:bodyPr>
          <a:lstStyle/>
          <a:p>
            <a:r>
              <a:rPr lang="fr-FR" sz="4000" b="1" dirty="0">
                <a:ln>
                  <a:solidFill>
                    <a:srgbClr val="FFC000"/>
                  </a:solidFill>
                </a:ln>
                <a:solidFill>
                  <a:srgbClr val="C00000"/>
                </a:solidFill>
                <a:effectLst>
                  <a:glow rad="228600">
                    <a:schemeClr val="accent4">
                      <a:satMod val="175000"/>
                      <a:alpha val="40000"/>
                    </a:schemeClr>
                  </a:glow>
                </a:effectLst>
              </a:rPr>
              <a:t>Le Boyau de la mort constitue le dernier bastion conservé du front belge datant de la Première Guerre mondiale.</a:t>
            </a:r>
          </a:p>
          <a:p>
            <a:r>
              <a:rPr lang="fr-FR" sz="4000" b="1" dirty="0">
                <a:ln>
                  <a:solidFill>
                    <a:srgbClr val="FFC000"/>
                  </a:solidFill>
                </a:ln>
                <a:solidFill>
                  <a:srgbClr val="C00000"/>
                </a:solidFill>
                <a:effectLst>
                  <a:glow rad="228600">
                    <a:schemeClr val="accent4">
                      <a:satMod val="175000"/>
                      <a:alpha val="40000"/>
                    </a:schemeClr>
                  </a:glow>
                </a:effectLst>
              </a:rPr>
              <a:t>Appelé à l’origine "tranchée de liaison de la borne 16 à l’Yser", ou encore "Boyau de l’Yser", cet ensemble fortifié faisait face à la tête de pont allemande, sur la rive gauche, mais aussi en bordure Nord-Est de l’Yser. </a:t>
            </a:r>
          </a:p>
        </p:txBody>
      </p:sp>
    </p:spTree>
    <p:extLst>
      <p:ext uri="{BB962C8B-B14F-4D97-AF65-F5344CB8AC3E}">
        <p14:creationId xmlns:p14="http://schemas.microsoft.com/office/powerpoint/2010/main" val="3579351829"/>
      </p:ext>
    </p:extLst>
  </p:cSld>
  <p:clrMapOvr>
    <a:masterClrMapping/>
  </p:clrMapOvr>
  <mc:AlternateContent xmlns:mc="http://schemas.openxmlformats.org/markup-compatibility/2006" xmlns:p14="http://schemas.microsoft.com/office/powerpoint/2010/main">
    <mc:Choice Requires="p14">
      <p:transition spd="slow" p14:dur="3250" advTm="19000">
        <p14:warp/>
      </p:transition>
    </mc:Choice>
    <mc:Fallback xmlns="">
      <p:transition spd="slow" advTm="19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41" presetClass="entr" presetSubtype="0" fill="hold" nodeType="clickEffect">
                                  <p:stCondLst>
                                    <p:cond delay="0"/>
                                  </p:stCondLst>
                                  <p:iterate type="lt">
                                    <p:tmPct val="10000"/>
                                  </p:iterate>
                                  <p:childTnLst>
                                    <p:set>
                                      <p:cBhvr>
                                        <p:cTn id="13" dur="1" fill="hold">
                                          <p:stCondLst>
                                            <p:cond delay="0"/>
                                          </p:stCondLst>
                                        </p:cTn>
                                        <p:tgtEl>
                                          <p:spTgt spid="2">
                                            <p:txEl>
                                              <p:pRg st="0" end="0"/>
                                            </p:txEl>
                                          </p:spTgt>
                                        </p:tgtEl>
                                        <p:attrNameLst>
                                          <p:attrName>style.visibility</p:attrName>
                                        </p:attrNameLst>
                                      </p:cBhvr>
                                      <p:to>
                                        <p:strVal val="visible"/>
                                      </p:to>
                                    </p:set>
                                    <p:anim calcmode="lin" valueType="num">
                                      <p:cBhvr>
                                        <p:cTn id="14" dur="500" fill="hold"/>
                                        <p:tgtEl>
                                          <p:spTgt spid="2">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5" dur="500" fill="hold"/>
                                        <p:tgtEl>
                                          <p:spTgt spid="2">
                                            <p:txEl>
                                              <p:pRg st="0" end="0"/>
                                            </p:txEl>
                                          </p:spTgt>
                                        </p:tgtEl>
                                        <p:attrNameLst>
                                          <p:attrName>ppt_y</p:attrName>
                                        </p:attrNameLst>
                                      </p:cBhvr>
                                      <p:tavLst>
                                        <p:tav tm="0">
                                          <p:val>
                                            <p:strVal val="#ppt_y"/>
                                          </p:val>
                                        </p:tav>
                                        <p:tav tm="100000">
                                          <p:val>
                                            <p:strVal val="#ppt_y"/>
                                          </p:val>
                                        </p:tav>
                                      </p:tavLst>
                                    </p:anim>
                                    <p:anim calcmode="lin" valueType="num">
                                      <p:cBhvr>
                                        <p:cTn id="16" dur="500" fill="hold"/>
                                        <p:tgtEl>
                                          <p:spTgt spid="2">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7" dur="500" fill="hold"/>
                                        <p:tgtEl>
                                          <p:spTgt spid="2">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8" dur="500" tmFilter="0,0; .5, 1; 1, 1"/>
                                        <p:tgtEl>
                                          <p:spTgt spid="2">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41" presetClass="entr" presetSubtype="0" fill="hold" nodeType="clickEffect">
                                  <p:stCondLst>
                                    <p:cond delay="0"/>
                                  </p:stCondLst>
                                  <p:iterate type="lt">
                                    <p:tmPct val="10000"/>
                                  </p:iterate>
                                  <p:childTnLst>
                                    <p:set>
                                      <p:cBhvr>
                                        <p:cTn id="22" dur="1" fill="hold">
                                          <p:stCondLst>
                                            <p:cond delay="0"/>
                                          </p:stCondLst>
                                        </p:cTn>
                                        <p:tgtEl>
                                          <p:spTgt spid="2">
                                            <p:txEl>
                                              <p:pRg st="1" end="1"/>
                                            </p:txEl>
                                          </p:spTgt>
                                        </p:tgtEl>
                                        <p:attrNameLst>
                                          <p:attrName>style.visibility</p:attrName>
                                        </p:attrNameLst>
                                      </p:cBhvr>
                                      <p:to>
                                        <p:strVal val="visible"/>
                                      </p:to>
                                    </p:set>
                                    <p:anim calcmode="lin" valueType="num">
                                      <p:cBhvr>
                                        <p:cTn id="23" dur="500" fill="hold"/>
                                        <p:tgtEl>
                                          <p:spTgt spid="2">
                                            <p:txEl>
                                              <p:pRg st="1" end="1"/>
                                            </p:txEl>
                                          </p:spTgt>
                                        </p:tgtEl>
                                        <p:attrNameLst>
                                          <p:attrName>ppt_x</p:attrName>
                                        </p:attrNameLst>
                                      </p:cBhvr>
                                      <p:tavLst>
                                        <p:tav tm="0">
                                          <p:val>
                                            <p:strVal val="#ppt_x"/>
                                          </p:val>
                                        </p:tav>
                                        <p:tav tm="50000">
                                          <p:val>
                                            <p:strVal val="#ppt_x+.1"/>
                                          </p:val>
                                        </p:tav>
                                        <p:tav tm="100000">
                                          <p:val>
                                            <p:strVal val="#ppt_x"/>
                                          </p:val>
                                        </p:tav>
                                      </p:tavLst>
                                    </p:anim>
                                    <p:anim calcmode="lin" valueType="num">
                                      <p:cBhvr>
                                        <p:cTn id="24" dur="500" fill="hold"/>
                                        <p:tgtEl>
                                          <p:spTgt spid="2">
                                            <p:txEl>
                                              <p:pRg st="1" end="1"/>
                                            </p:txEl>
                                          </p:spTgt>
                                        </p:tgtEl>
                                        <p:attrNameLst>
                                          <p:attrName>ppt_y</p:attrName>
                                        </p:attrNameLst>
                                      </p:cBhvr>
                                      <p:tavLst>
                                        <p:tav tm="0">
                                          <p:val>
                                            <p:strVal val="#ppt_y"/>
                                          </p:val>
                                        </p:tav>
                                        <p:tav tm="100000">
                                          <p:val>
                                            <p:strVal val="#ppt_y"/>
                                          </p:val>
                                        </p:tav>
                                      </p:tavLst>
                                    </p:anim>
                                    <p:anim calcmode="lin" valueType="num">
                                      <p:cBhvr>
                                        <p:cTn id="25" dur="500" fill="hold"/>
                                        <p:tgtEl>
                                          <p:spTgt spid="2">
                                            <p:txEl>
                                              <p:pRg st="1" end="1"/>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6" dur="500" fill="hold"/>
                                        <p:tgtEl>
                                          <p:spTgt spid="2">
                                            <p:txEl>
                                              <p:pRg st="1" end="1"/>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7" dur="500" tmFilter="0,0; .5, 1; 1, 1"/>
                                        <p:tgtEl>
                                          <p:spTgt spid="2">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838200" y="6480509"/>
            <a:ext cx="2743200" cy="365125"/>
          </a:xfrm>
        </p:spPr>
        <p:txBody>
          <a:bodyPr/>
          <a:lstStyle/>
          <a:p>
            <a:fld id="{D4A1AE1C-2D2C-4E79-A106-1CC00C536888}" type="datetime1">
              <a:rPr lang="fr-FR" sz="2400" smtClean="0">
                <a:ln>
                  <a:solidFill>
                    <a:srgbClr val="FF0000"/>
                  </a:solidFill>
                </a:ln>
                <a:solidFill>
                  <a:schemeClr val="accent2">
                    <a:lumMod val="60000"/>
                    <a:lumOff val="40000"/>
                  </a:schemeClr>
                </a:solidFill>
                <a:latin typeface="Broadway" panose="04040905080B02020502" pitchFamily="82" charset="0"/>
              </a:rPr>
              <a:t>01/07/2021</a:t>
            </a:fld>
            <a:endParaRPr lang="fr-FR" sz="2400" dirty="0">
              <a:ln>
                <a:solidFill>
                  <a:srgbClr val="FF0000"/>
                </a:solidFill>
              </a:ln>
              <a:solidFill>
                <a:schemeClr val="accent2">
                  <a:lumMod val="60000"/>
                  <a:lumOff val="40000"/>
                </a:schemeClr>
              </a:solidFill>
              <a:latin typeface="Broadway" panose="04040905080B02020502" pitchFamily="82" charset="0"/>
            </a:endParaRPr>
          </a:p>
        </p:txBody>
      </p:sp>
      <p:sp>
        <p:nvSpPr>
          <p:cNvPr id="5" name="Espace réservé du pied de page 4"/>
          <p:cNvSpPr>
            <a:spLocks noGrp="1"/>
          </p:cNvSpPr>
          <p:nvPr>
            <p:ph type="ftr" sz="quarter" idx="11"/>
          </p:nvPr>
        </p:nvSpPr>
        <p:spPr>
          <a:xfrm>
            <a:off x="4038599" y="6492875"/>
            <a:ext cx="4176713" cy="365125"/>
          </a:xfrm>
        </p:spPr>
        <p:txBody>
          <a:bodyPr/>
          <a:lstStyle/>
          <a:p>
            <a:r>
              <a:rPr lang="fr-FR" sz="2400" b="1" dirty="0" smtClean="0">
                <a:ln>
                  <a:solidFill>
                    <a:srgbClr val="FF0000"/>
                  </a:solidFill>
                </a:ln>
                <a:solidFill>
                  <a:schemeClr val="accent2">
                    <a:lumMod val="60000"/>
                    <a:lumOff val="40000"/>
                  </a:schemeClr>
                </a:solidFill>
                <a:latin typeface="Broadway" panose="04040905080B02020502" pitchFamily="82" charset="0"/>
              </a:rPr>
              <a:t>PPS   mauricette3   2021</a:t>
            </a:r>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6" name="Espace réservé du numéro de diapositive 5"/>
          <p:cNvSpPr>
            <a:spLocks noGrp="1"/>
          </p:cNvSpPr>
          <p:nvPr>
            <p:ph type="sldNum" sz="quarter" idx="12"/>
          </p:nvPr>
        </p:nvSpPr>
        <p:spPr>
          <a:xfrm>
            <a:off x="8610600" y="6480508"/>
            <a:ext cx="2743200" cy="365125"/>
          </a:xfrm>
          <a:ln>
            <a:noFill/>
          </a:ln>
        </p:spPr>
        <p:txBody>
          <a:bodyPr/>
          <a:lstStyle/>
          <a:p>
            <a:fld id="{3859FC2F-CCD0-4864-AE33-815C5CBAA292}" type="slidenum">
              <a:rPr lang="fr-FR" sz="2400" b="1" smtClean="0">
                <a:ln>
                  <a:solidFill>
                    <a:srgbClr val="FF0000"/>
                  </a:solidFill>
                </a:ln>
                <a:solidFill>
                  <a:schemeClr val="accent2">
                    <a:lumMod val="60000"/>
                    <a:lumOff val="40000"/>
                  </a:schemeClr>
                </a:solidFill>
                <a:latin typeface="Broadway" panose="04040905080B02020502" pitchFamily="82" charset="0"/>
              </a:rPr>
              <a:t>6</a:t>
            </a:fld>
            <a:endParaRPr lang="fr-FR" sz="2400" b="1" dirty="0">
              <a:ln>
                <a:solidFill>
                  <a:srgbClr val="FF0000"/>
                </a:solidFill>
              </a:ln>
              <a:solidFill>
                <a:schemeClr val="accent2">
                  <a:lumMod val="60000"/>
                  <a:lumOff val="40000"/>
                </a:schemeClr>
              </a:solidFill>
              <a:latin typeface="Broadway" panose="04040905080B020205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r="-184"/>
          <a:stretch/>
        </p:blipFill>
        <p:spPr>
          <a:xfrm>
            <a:off x="1807063" y="558799"/>
            <a:ext cx="8606937" cy="5663715"/>
          </a:xfrm>
          <a:prstGeom prst="roundRect">
            <a:avLst>
              <a:gd name="adj" fmla="val 4167"/>
            </a:avLst>
          </a:prstGeom>
          <a:solidFill>
            <a:srgbClr val="FFFFFF"/>
          </a:solidFill>
          <a:ln w="76200" cap="sq">
            <a:solidFill>
              <a:srgbClr val="92D050"/>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2956723070"/>
      </p:ext>
    </p:extLst>
  </p:cSld>
  <p:clrMapOvr>
    <a:masterClrMapping/>
  </p:clrMapOvr>
  <mc:AlternateContent xmlns:mc="http://schemas.openxmlformats.org/markup-compatibility/2006" xmlns:p14="http://schemas.microsoft.com/office/powerpoint/2010/main">
    <mc:Choice Requires="p14">
      <p:transition spd="slow" p14:dur="3250" advTm="19000">
        <p14:warp/>
      </p:transition>
    </mc:Choice>
    <mc:Fallback xmlns="">
      <p:transition spd="slow" advTm="19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838200" y="6480509"/>
            <a:ext cx="2743200" cy="365125"/>
          </a:xfrm>
        </p:spPr>
        <p:txBody>
          <a:bodyPr/>
          <a:lstStyle/>
          <a:p>
            <a:fld id="{F872A929-54E6-4F58-8DF6-F9784C627B8A}" type="datetime1">
              <a:rPr lang="fr-FR" sz="2400" smtClean="0">
                <a:ln>
                  <a:solidFill>
                    <a:srgbClr val="FF0000"/>
                  </a:solidFill>
                </a:ln>
                <a:solidFill>
                  <a:schemeClr val="accent2">
                    <a:lumMod val="60000"/>
                    <a:lumOff val="40000"/>
                  </a:schemeClr>
                </a:solidFill>
                <a:latin typeface="Broadway" panose="04040905080B02020502" pitchFamily="82" charset="0"/>
              </a:rPr>
              <a:t>01/07/2021</a:t>
            </a:fld>
            <a:endParaRPr lang="fr-FR" sz="2400" dirty="0">
              <a:ln>
                <a:solidFill>
                  <a:srgbClr val="FF0000"/>
                </a:solidFill>
              </a:ln>
              <a:solidFill>
                <a:schemeClr val="accent2">
                  <a:lumMod val="60000"/>
                  <a:lumOff val="40000"/>
                </a:schemeClr>
              </a:solidFill>
              <a:latin typeface="Broadway" panose="04040905080B02020502" pitchFamily="82" charset="0"/>
            </a:endParaRPr>
          </a:p>
        </p:txBody>
      </p:sp>
      <p:sp>
        <p:nvSpPr>
          <p:cNvPr id="5" name="Espace réservé du pied de page 4"/>
          <p:cNvSpPr>
            <a:spLocks noGrp="1"/>
          </p:cNvSpPr>
          <p:nvPr>
            <p:ph type="ftr" sz="quarter" idx="11"/>
          </p:nvPr>
        </p:nvSpPr>
        <p:spPr>
          <a:xfrm>
            <a:off x="4038599" y="6492875"/>
            <a:ext cx="4162425" cy="365125"/>
          </a:xfrm>
        </p:spPr>
        <p:txBody>
          <a:bodyPr/>
          <a:lstStyle/>
          <a:p>
            <a:r>
              <a:rPr lang="fr-FR" sz="2400" b="1" dirty="0" smtClean="0">
                <a:ln>
                  <a:solidFill>
                    <a:srgbClr val="FF0000"/>
                  </a:solidFill>
                </a:ln>
                <a:solidFill>
                  <a:schemeClr val="accent2">
                    <a:lumMod val="60000"/>
                    <a:lumOff val="40000"/>
                  </a:schemeClr>
                </a:solidFill>
                <a:latin typeface="Broadway" panose="04040905080B02020502" pitchFamily="82" charset="0"/>
              </a:rPr>
              <a:t>PPS   mauricette3   2021</a:t>
            </a:r>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6" name="Espace réservé du numéro de diapositive 5"/>
          <p:cNvSpPr>
            <a:spLocks noGrp="1"/>
          </p:cNvSpPr>
          <p:nvPr>
            <p:ph type="sldNum" sz="quarter" idx="12"/>
          </p:nvPr>
        </p:nvSpPr>
        <p:spPr>
          <a:xfrm>
            <a:off x="8610600" y="6480508"/>
            <a:ext cx="2743200" cy="365125"/>
          </a:xfrm>
          <a:ln>
            <a:noFill/>
          </a:ln>
        </p:spPr>
        <p:txBody>
          <a:bodyPr/>
          <a:lstStyle/>
          <a:p>
            <a:fld id="{3859FC2F-CCD0-4864-AE33-815C5CBAA292}" type="slidenum">
              <a:rPr lang="fr-FR" sz="2400" b="1" smtClean="0">
                <a:ln>
                  <a:solidFill>
                    <a:srgbClr val="FF0000"/>
                  </a:solidFill>
                </a:ln>
                <a:solidFill>
                  <a:schemeClr val="accent2">
                    <a:lumMod val="60000"/>
                    <a:lumOff val="40000"/>
                  </a:schemeClr>
                </a:solidFill>
                <a:latin typeface="Broadway" panose="04040905080B02020502" pitchFamily="82" charset="0"/>
              </a:rPr>
              <a:t>7</a:t>
            </a:fld>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2" name="Rectangle 1"/>
          <p:cNvSpPr/>
          <p:nvPr/>
        </p:nvSpPr>
        <p:spPr>
          <a:xfrm>
            <a:off x="838200" y="612844"/>
            <a:ext cx="9999133" cy="5632311"/>
          </a:xfrm>
          <a:prstGeom prst="rect">
            <a:avLst/>
          </a:prstGeom>
          <a:ln w="76200">
            <a:solidFill>
              <a:srgbClr val="92D050"/>
            </a:solidFill>
          </a:ln>
        </p:spPr>
        <p:txBody>
          <a:bodyPr wrap="square">
            <a:spAutoFit/>
          </a:bodyPr>
          <a:lstStyle/>
          <a:p>
            <a:r>
              <a:rPr lang="fr-FR" sz="4000" b="1" dirty="0">
                <a:ln>
                  <a:solidFill>
                    <a:srgbClr val="FFC000"/>
                  </a:solidFill>
                </a:ln>
                <a:solidFill>
                  <a:srgbClr val="C00000"/>
                </a:solidFill>
                <a:effectLst>
                  <a:glow rad="228600">
                    <a:schemeClr val="accent4">
                      <a:satMod val="175000"/>
                      <a:alpha val="40000"/>
                    </a:schemeClr>
                  </a:glow>
                </a:effectLst>
              </a:rPr>
              <a:t>Durant toute la durée du conflit, l'endroit fut défendu par l’ensemble des soldats belges, des différentes unités combattantes, qui se relayèrent dans le secteur. Un "petit Verdun", à la manière belge, en somme...</a:t>
            </a:r>
          </a:p>
          <a:p>
            <a:r>
              <a:rPr lang="fr-FR" sz="4000" b="1" dirty="0">
                <a:ln>
                  <a:solidFill>
                    <a:srgbClr val="FFC000"/>
                  </a:solidFill>
                </a:ln>
                <a:solidFill>
                  <a:srgbClr val="C00000"/>
                </a:solidFill>
                <a:effectLst>
                  <a:glow rad="228600">
                    <a:schemeClr val="accent4">
                      <a:satMod val="175000"/>
                      <a:alpha val="40000"/>
                    </a:schemeClr>
                  </a:glow>
                </a:effectLst>
              </a:rPr>
              <a:t>La dénomination, "Boyau de la Mort", fut choisie pour ce que la position se révéla, chaque jour, et, tout au long de la Grande Guerre, l’une des plus dangereuses du front.</a:t>
            </a:r>
          </a:p>
        </p:txBody>
      </p:sp>
    </p:spTree>
    <p:extLst>
      <p:ext uri="{BB962C8B-B14F-4D97-AF65-F5344CB8AC3E}">
        <p14:creationId xmlns:p14="http://schemas.microsoft.com/office/powerpoint/2010/main" val="3843499052"/>
      </p:ext>
    </p:extLst>
  </p:cSld>
  <p:clrMapOvr>
    <a:masterClrMapping/>
  </p:clrMapOvr>
  <mc:AlternateContent xmlns:mc="http://schemas.openxmlformats.org/markup-compatibility/2006" xmlns:p14="http://schemas.microsoft.com/office/powerpoint/2010/main">
    <mc:Choice Requires="p14">
      <p:transition spd="slow" p14:dur="3250" advTm="19000">
        <p14:warp/>
      </p:transition>
    </mc:Choice>
    <mc:Fallback xmlns="">
      <p:transition spd="slow" advTm="19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41" presetClass="entr" presetSubtype="0" fill="hold" nodeType="clickEffect">
                                  <p:stCondLst>
                                    <p:cond delay="0"/>
                                  </p:stCondLst>
                                  <p:iterate type="lt">
                                    <p:tmPct val="10000"/>
                                  </p:iterate>
                                  <p:childTnLst>
                                    <p:set>
                                      <p:cBhvr>
                                        <p:cTn id="13" dur="1" fill="hold">
                                          <p:stCondLst>
                                            <p:cond delay="0"/>
                                          </p:stCondLst>
                                        </p:cTn>
                                        <p:tgtEl>
                                          <p:spTgt spid="2">
                                            <p:txEl>
                                              <p:pRg st="0" end="0"/>
                                            </p:txEl>
                                          </p:spTgt>
                                        </p:tgtEl>
                                        <p:attrNameLst>
                                          <p:attrName>style.visibility</p:attrName>
                                        </p:attrNameLst>
                                      </p:cBhvr>
                                      <p:to>
                                        <p:strVal val="visible"/>
                                      </p:to>
                                    </p:set>
                                    <p:anim calcmode="lin" valueType="num">
                                      <p:cBhvr>
                                        <p:cTn id="14" dur="500" fill="hold"/>
                                        <p:tgtEl>
                                          <p:spTgt spid="2">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5" dur="500" fill="hold"/>
                                        <p:tgtEl>
                                          <p:spTgt spid="2">
                                            <p:txEl>
                                              <p:pRg st="0" end="0"/>
                                            </p:txEl>
                                          </p:spTgt>
                                        </p:tgtEl>
                                        <p:attrNameLst>
                                          <p:attrName>ppt_y</p:attrName>
                                        </p:attrNameLst>
                                      </p:cBhvr>
                                      <p:tavLst>
                                        <p:tav tm="0">
                                          <p:val>
                                            <p:strVal val="#ppt_y"/>
                                          </p:val>
                                        </p:tav>
                                        <p:tav tm="100000">
                                          <p:val>
                                            <p:strVal val="#ppt_y"/>
                                          </p:val>
                                        </p:tav>
                                      </p:tavLst>
                                    </p:anim>
                                    <p:anim calcmode="lin" valueType="num">
                                      <p:cBhvr>
                                        <p:cTn id="16" dur="500" fill="hold"/>
                                        <p:tgtEl>
                                          <p:spTgt spid="2">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7" dur="500" fill="hold"/>
                                        <p:tgtEl>
                                          <p:spTgt spid="2">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8" dur="500" tmFilter="0,0; .5, 1; 1, 1"/>
                                        <p:tgtEl>
                                          <p:spTgt spid="2">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41" presetClass="entr" presetSubtype="0" fill="hold" nodeType="clickEffect">
                                  <p:stCondLst>
                                    <p:cond delay="0"/>
                                  </p:stCondLst>
                                  <p:iterate type="lt">
                                    <p:tmPct val="10000"/>
                                  </p:iterate>
                                  <p:childTnLst>
                                    <p:set>
                                      <p:cBhvr>
                                        <p:cTn id="22" dur="1" fill="hold">
                                          <p:stCondLst>
                                            <p:cond delay="0"/>
                                          </p:stCondLst>
                                        </p:cTn>
                                        <p:tgtEl>
                                          <p:spTgt spid="2">
                                            <p:txEl>
                                              <p:pRg st="1" end="1"/>
                                            </p:txEl>
                                          </p:spTgt>
                                        </p:tgtEl>
                                        <p:attrNameLst>
                                          <p:attrName>style.visibility</p:attrName>
                                        </p:attrNameLst>
                                      </p:cBhvr>
                                      <p:to>
                                        <p:strVal val="visible"/>
                                      </p:to>
                                    </p:set>
                                    <p:anim calcmode="lin" valueType="num">
                                      <p:cBhvr>
                                        <p:cTn id="23" dur="500" fill="hold"/>
                                        <p:tgtEl>
                                          <p:spTgt spid="2">
                                            <p:txEl>
                                              <p:pRg st="1" end="1"/>
                                            </p:txEl>
                                          </p:spTgt>
                                        </p:tgtEl>
                                        <p:attrNameLst>
                                          <p:attrName>ppt_x</p:attrName>
                                        </p:attrNameLst>
                                      </p:cBhvr>
                                      <p:tavLst>
                                        <p:tav tm="0">
                                          <p:val>
                                            <p:strVal val="#ppt_x"/>
                                          </p:val>
                                        </p:tav>
                                        <p:tav tm="50000">
                                          <p:val>
                                            <p:strVal val="#ppt_x+.1"/>
                                          </p:val>
                                        </p:tav>
                                        <p:tav tm="100000">
                                          <p:val>
                                            <p:strVal val="#ppt_x"/>
                                          </p:val>
                                        </p:tav>
                                      </p:tavLst>
                                    </p:anim>
                                    <p:anim calcmode="lin" valueType="num">
                                      <p:cBhvr>
                                        <p:cTn id="24" dur="500" fill="hold"/>
                                        <p:tgtEl>
                                          <p:spTgt spid="2">
                                            <p:txEl>
                                              <p:pRg st="1" end="1"/>
                                            </p:txEl>
                                          </p:spTgt>
                                        </p:tgtEl>
                                        <p:attrNameLst>
                                          <p:attrName>ppt_y</p:attrName>
                                        </p:attrNameLst>
                                      </p:cBhvr>
                                      <p:tavLst>
                                        <p:tav tm="0">
                                          <p:val>
                                            <p:strVal val="#ppt_y"/>
                                          </p:val>
                                        </p:tav>
                                        <p:tav tm="100000">
                                          <p:val>
                                            <p:strVal val="#ppt_y"/>
                                          </p:val>
                                        </p:tav>
                                      </p:tavLst>
                                    </p:anim>
                                    <p:anim calcmode="lin" valueType="num">
                                      <p:cBhvr>
                                        <p:cTn id="25" dur="500" fill="hold"/>
                                        <p:tgtEl>
                                          <p:spTgt spid="2">
                                            <p:txEl>
                                              <p:pRg st="1" end="1"/>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6" dur="500" fill="hold"/>
                                        <p:tgtEl>
                                          <p:spTgt spid="2">
                                            <p:txEl>
                                              <p:pRg st="1" end="1"/>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7" dur="500" tmFilter="0,0; .5, 1; 1, 1"/>
                                        <p:tgtEl>
                                          <p:spTgt spid="2">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838200" y="6480509"/>
            <a:ext cx="2743200" cy="365125"/>
          </a:xfrm>
        </p:spPr>
        <p:txBody>
          <a:bodyPr/>
          <a:lstStyle/>
          <a:p>
            <a:fld id="{835EC6F1-154D-453C-B253-2DFF63E2AB7C}" type="datetime1">
              <a:rPr lang="fr-FR" sz="2400" smtClean="0">
                <a:ln>
                  <a:solidFill>
                    <a:srgbClr val="FF0000"/>
                  </a:solidFill>
                </a:ln>
                <a:solidFill>
                  <a:schemeClr val="accent2">
                    <a:lumMod val="60000"/>
                    <a:lumOff val="40000"/>
                  </a:schemeClr>
                </a:solidFill>
                <a:latin typeface="Broadway" panose="04040905080B02020502" pitchFamily="82" charset="0"/>
              </a:rPr>
              <a:t>01/07/2021</a:t>
            </a:fld>
            <a:endParaRPr lang="fr-FR" sz="2400" dirty="0">
              <a:ln>
                <a:solidFill>
                  <a:srgbClr val="FF0000"/>
                </a:solidFill>
              </a:ln>
              <a:solidFill>
                <a:schemeClr val="accent2">
                  <a:lumMod val="60000"/>
                  <a:lumOff val="40000"/>
                </a:schemeClr>
              </a:solidFill>
              <a:latin typeface="Broadway" panose="04040905080B02020502" pitchFamily="82" charset="0"/>
            </a:endParaRPr>
          </a:p>
        </p:txBody>
      </p:sp>
      <p:sp>
        <p:nvSpPr>
          <p:cNvPr id="5" name="Espace réservé du pied de page 4"/>
          <p:cNvSpPr>
            <a:spLocks noGrp="1"/>
          </p:cNvSpPr>
          <p:nvPr>
            <p:ph type="ftr" sz="quarter" idx="11"/>
          </p:nvPr>
        </p:nvSpPr>
        <p:spPr>
          <a:xfrm>
            <a:off x="4038600" y="6492876"/>
            <a:ext cx="4191000" cy="352758"/>
          </a:xfrm>
        </p:spPr>
        <p:txBody>
          <a:bodyPr/>
          <a:lstStyle/>
          <a:p>
            <a:r>
              <a:rPr lang="fr-FR" sz="2400" b="1" dirty="0" smtClean="0">
                <a:ln>
                  <a:solidFill>
                    <a:srgbClr val="FF0000"/>
                  </a:solidFill>
                </a:ln>
                <a:solidFill>
                  <a:schemeClr val="accent2">
                    <a:lumMod val="60000"/>
                    <a:lumOff val="40000"/>
                  </a:schemeClr>
                </a:solidFill>
                <a:latin typeface="Broadway" panose="04040905080B02020502" pitchFamily="82" charset="0"/>
              </a:rPr>
              <a:t>PPS   mauricette3   2021</a:t>
            </a:r>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6" name="Espace réservé du numéro de diapositive 5"/>
          <p:cNvSpPr>
            <a:spLocks noGrp="1"/>
          </p:cNvSpPr>
          <p:nvPr>
            <p:ph type="sldNum" sz="quarter" idx="12"/>
          </p:nvPr>
        </p:nvSpPr>
        <p:spPr>
          <a:xfrm>
            <a:off x="8610600" y="6480508"/>
            <a:ext cx="2743200" cy="365125"/>
          </a:xfrm>
          <a:ln>
            <a:noFill/>
          </a:ln>
        </p:spPr>
        <p:txBody>
          <a:bodyPr/>
          <a:lstStyle/>
          <a:p>
            <a:fld id="{3859FC2F-CCD0-4864-AE33-815C5CBAA292}" type="slidenum">
              <a:rPr lang="fr-FR" sz="2400" b="1" smtClean="0">
                <a:ln>
                  <a:solidFill>
                    <a:srgbClr val="FF0000"/>
                  </a:solidFill>
                </a:ln>
                <a:solidFill>
                  <a:schemeClr val="accent2">
                    <a:lumMod val="60000"/>
                    <a:lumOff val="40000"/>
                  </a:schemeClr>
                </a:solidFill>
                <a:latin typeface="Broadway" panose="04040905080B02020502" pitchFamily="82" charset="0"/>
              </a:rPr>
              <a:t>8</a:t>
            </a:fld>
            <a:endParaRPr lang="fr-FR" sz="2400" b="1" dirty="0">
              <a:ln>
                <a:solidFill>
                  <a:srgbClr val="FF0000"/>
                </a:solidFill>
              </a:ln>
              <a:solidFill>
                <a:schemeClr val="accent2">
                  <a:lumMod val="60000"/>
                  <a:lumOff val="40000"/>
                </a:schemeClr>
              </a:solidFill>
              <a:latin typeface="Broadway" panose="04040905080B02020502" pitchFamily="82" charset="0"/>
            </a:endParaRPr>
          </a:p>
        </p:txBody>
      </p:sp>
      <p:pic>
        <p:nvPicPr>
          <p:cNvPr id="2" name="Image 1"/>
          <p:cNvPicPr>
            <a:picLocks noChangeAspect="1"/>
          </p:cNvPicPr>
          <p:nvPr/>
        </p:nvPicPr>
        <p:blipFill>
          <a:blip r:embed="rId3"/>
          <a:stretch>
            <a:fillRect/>
          </a:stretch>
        </p:blipFill>
        <p:spPr>
          <a:xfrm>
            <a:off x="1642533" y="555795"/>
            <a:ext cx="8873067" cy="5724560"/>
          </a:xfrm>
          <a:prstGeom prst="roundRect">
            <a:avLst>
              <a:gd name="adj" fmla="val 4167"/>
            </a:avLst>
          </a:prstGeom>
          <a:solidFill>
            <a:srgbClr val="FFFFFF"/>
          </a:solidFill>
          <a:ln w="76200" cap="sq">
            <a:solidFill>
              <a:srgbClr val="92D050"/>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1300328766"/>
      </p:ext>
    </p:extLst>
  </p:cSld>
  <p:clrMapOvr>
    <a:masterClrMapping/>
  </p:clrMapOvr>
  <mc:AlternateContent xmlns:mc="http://schemas.openxmlformats.org/markup-compatibility/2006" xmlns:p14="http://schemas.microsoft.com/office/powerpoint/2010/main">
    <mc:Choice Requires="p14">
      <p:transition spd="slow" p14:dur="3250" advTm="19000">
        <p14:warp/>
      </p:transition>
    </mc:Choice>
    <mc:Fallback xmlns="">
      <p:transition spd="slow" advTm="19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838200" y="6480509"/>
            <a:ext cx="2743200" cy="365125"/>
          </a:xfrm>
        </p:spPr>
        <p:txBody>
          <a:bodyPr/>
          <a:lstStyle/>
          <a:p>
            <a:fld id="{58E66E19-CE11-4A00-BDD4-CFEA18D120A1}" type="datetime1">
              <a:rPr lang="fr-FR" sz="2400" smtClean="0">
                <a:ln>
                  <a:solidFill>
                    <a:srgbClr val="FF0000"/>
                  </a:solidFill>
                </a:ln>
                <a:solidFill>
                  <a:schemeClr val="accent2">
                    <a:lumMod val="60000"/>
                    <a:lumOff val="40000"/>
                  </a:schemeClr>
                </a:solidFill>
                <a:latin typeface="Broadway" panose="04040905080B02020502" pitchFamily="82" charset="0"/>
              </a:rPr>
              <a:t>01/07/2021</a:t>
            </a:fld>
            <a:endParaRPr lang="fr-FR" sz="2400" dirty="0">
              <a:ln>
                <a:solidFill>
                  <a:srgbClr val="FF0000"/>
                </a:solidFill>
              </a:ln>
              <a:solidFill>
                <a:schemeClr val="accent2">
                  <a:lumMod val="60000"/>
                  <a:lumOff val="40000"/>
                </a:schemeClr>
              </a:solidFill>
              <a:latin typeface="Broadway" panose="04040905080B02020502" pitchFamily="82" charset="0"/>
            </a:endParaRPr>
          </a:p>
        </p:txBody>
      </p:sp>
      <p:sp>
        <p:nvSpPr>
          <p:cNvPr id="5" name="Espace réservé du pied de page 4"/>
          <p:cNvSpPr>
            <a:spLocks noGrp="1"/>
          </p:cNvSpPr>
          <p:nvPr>
            <p:ph type="ftr" sz="quarter" idx="11"/>
          </p:nvPr>
        </p:nvSpPr>
        <p:spPr>
          <a:xfrm>
            <a:off x="4038600" y="6492875"/>
            <a:ext cx="4191000" cy="365125"/>
          </a:xfrm>
        </p:spPr>
        <p:txBody>
          <a:bodyPr/>
          <a:lstStyle/>
          <a:p>
            <a:r>
              <a:rPr lang="fr-FR" sz="2400" b="1" dirty="0" smtClean="0">
                <a:ln>
                  <a:solidFill>
                    <a:srgbClr val="FF0000"/>
                  </a:solidFill>
                </a:ln>
                <a:solidFill>
                  <a:schemeClr val="accent2">
                    <a:lumMod val="60000"/>
                    <a:lumOff val="40000"/>
                  </a:schemeClr>
                </a:solidFill>
                <a:latin typeface="Broadway" panose="04040905080B02020502" pitchFamily="82" charset="0"/>
              </a:rPr>
              <a:t>PPS   mauricette3   2021</a:t>
            </a:r>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6" name="Espace réservé du numéro de diapositive 5"/>
          <p:cNvSpPr>
            <a:spLocks noGrp="1"/>
          </p:cNvSpPr>
          <p:nvPr>
            <p:ph type="sldNum" sz="quarter" idx="12"/>
          </p:nvPr>
        </p:nvSpPr>
        <p:spPr>
          <a:xfrm>
            <a:off x="8610600" y="6480508"/>
            <a:ext cx="2743200" cy="365125"/>
          </a:xfrm>
          <a:ln>
            <a:noFill/>
          </a:ln>
        </p:spPr>
        <p:txBody>
          <a:bodyPr/>
          <a:lstStyle/>
          <a:p>
            <a:fld id="{3859FC2F-CCD0-4864-AE33-815C5CBAA292}" type="slidenum">
              <a:rPr lang="fr-FR" sz="2400" b="1" smtClean="0">
                <a:ln>
                  <a:solidFill>
                    <a:srgbClr val="FF0000"/>
                  </a:solidFill>
                </a:ln>
                <a:solidFill>
                  <a:schemeClr val="accent2">
                    <a:lumMod val="60000"/>
                    <a:lumOff val="40000"/>
                  </a:schemeClr>
                </a:solidFill>
                <a:latin typeface="Broadway" panose="04040905080B02020502" pitchFamily="82" charset="0"/>
              </a:rPr>
              <a:t>9</a:t>
            </a:fld>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2" name="Rectangle 1"/>
          <p:cNvSpPr/>
          <p:nvPr/>
        </p:nvSpPr>
        <p:spPr>
          <a:xfrm>
            <a:off x="838200" y="674400"/>
            <a:ext cx="10515600" cy="5509200"/>
          </a:xfrm>
          <a:prstGeom prst="rect">
            <a:avLst/>
          </a:prstGeom>
          <a:ln w="76200">
            <a:solidFill>
              <a:srgbClr val="92D050"/>
            </a:solidFill>
          </a:ln>
        </p:spPr>
        <p:txBody>
          <a:bodyPr wrap="square">
            <a:spAutoFit/>
          </a:bodyPr>
          <a:lstStyle/>
          <a:p>
            <a:r>
              <a:rPr lang="fr-FR" sz="3200" b="1" dirty="0">
                <a:ln>
                  <a:solidFill>
                    <a:srgbClr val="FFC000"/>
                  </a:solidFill>
                </a:ln>
                <a:solidFill>
                  <a:srgbClr val="C00000"/>
                </a:solidFill>
                <a:effectLst>
                  <a:glow rad="228600">
                    <a:schemeClr val="accent4">
                      <a:satMod val="175000"/>
                      <a:alpha val="40000"/>
                    </a:schemeClr>
                  </a:glow>
                </a:effectLst>
              </a:rPr>
              <a:t>Après l’inondation de la plaine de l’Yser et la stabilisation du front, les Allemands conservent une accroche sur la rive gauche de l’Yser. C’est ainsi qu’ils occupent la zone des citernes à pétrole, un point d'appui situé dans l’alignement et face à l’extrémité nord du Boyau de la Mort, au lieu dit "la Souricière".</a:t>
            </a:r>
          </a:p>
          <a:p>
            <a:r>
              <a:rPr lang="fr-FR" sz="3200" b="1" dirty="0">
                <a:ln>
                  <a:solidFill>
                    <a:srgbClr val="FFC000"/>
                  </a:solidFill>
                </a:ln>
                <a:solidFill>
                  <a:srgbClr val="C00000"/>
                </a:solidFill>
                <a:effectLst>
                  <a:glow rad="228600">
                    <a:schemeClr val="accent4">
                      <a:satMod val="175000"/>
                      <a:alpha val="40000"/>
                    </a:schemeClr>
                  </a:glow>
                </a:effectLst>
              </a:rPr>
              <a:t>L’endroit où se situent les tanks à carburant, ou du moins ce qu'il en reste, est hautement convoité par les Belges. Le périmètre constitue une grande menace, car il fait directement front, - en enfilade -, au dispositif de défense des troupes que le Roi Albert commande. </a:t>
            </a:r>
          </a:p>
        </p:txBody>
      </p:sp>
    </p:spTree>
    <p:extLst>
      <p:ext uri="{BB962C8B-B14F-4D97-AF65-F5344CB8AC3E}">
        <p14:creationId xmlns:p14="http://schemas.microsoft.com/office/powerpoint/2010/main" val="70217274"/>
      </p:ext>
    </p:extLst>
  </p:cSld>
  <p:clrMapOvr>
    <a:masterClrMapping/>
  </p:clrMapOvr>
  <mc:AlternateContent xmlns:mc="http://schemas.openxmlformats.org/markup-compatibility/2006" xmlns:p14="http://schemas.microsoft.com/office/powerpoint/2010/main">
    <mc:Choice Requires="p14">
      <p:transition spd="slow" p14:dur="3250" advTm="19000">
        <p14:warp/>
      </p:transition>
    </mc:Choice>
    <mc:Fallback xmlns="">
      <p:transition spd="slow" advTm="19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41" presetClass="entr" presetSubtype="0" fill="hold" nodeType="clickEffect">
                                  <p:stCondLst>
                                    <p:cond delay="0"/>
                                  </p:stCondLst>
                                  <p:iterate type="lt">
                                    <p:tmPct val="10000"/>
                                  </p:iterate>
                                  <p:childTnLst>
                                    <p:set>
                                      <p:cBhvr>
                                        <p:cTn id="13" dur="1" fill="hold">
                                          <p:stCondLst>
                                            <p:cond delay="0"/>
                                          </p:stCondLst>
                                        </p:cTn>
                                        <p:tgtEl>
                                          <p:spTgt spid="2">
                                            <p:txEl>
                                              <p:pRg st="0" end="0"/>
                                            </p:txEl>
                                          </p:spTgt>
                                        </p:tgtEl>
                                        <p:attrNameLst>
                                          <p:attrName>style.visibility</p:attrName>
                                        </p:attrNameLst>
                                      </p:cBhvr>
                                      <p:to>
                                        <p:strVal val="visible"/>
                                      </p:to>
                                    </p:set>
                                    <p:anim calcmode="lin" valueType="num">
                                      <p:cBhvr>
                                        <p:cTn id="14" dur="500" fill="hold"/>
                                        <p:tgtEl>
                                          <p:spTgt spid="2">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5" dur="500" fill="hold"/>
                                        <p:tgtEl>
                                          <p:spTgt spid="2">
                                            <p:txEl>
                                              <p:pRg st="0" end="0"/>
                                            </p:txEl>
                                          </p:spTgt>
                                        </p:tgtEl>
                                        <p:attrNameLst>
                                          <p:attrName>ppt_y</p:attrName>
                                        </p:attrNameLst>
                                      </p:cBhvr>
                                      <p:tavLst>
                                        <p:tav tm="0">
                                          <p:val>
                                            <p:strVal val="#ppt_y"/>
                                          </p:val>
                                        </p:tav>
                                        <p:tav tm="100000">
                                          <p:val>
                                            <p:strVal val="#ppt_y"/>
                                          </p:val>
                                        </p:tav>
                                      </p:tavLst>
                                    </p:anim>
                                    <p:anim calcmode="lin" valueType="num">
                                      <p:cBhvr>
                                        <p:cTn id="16" dur="500" fill="hold"/>
                                        <p:tgtEl>
                                          <p:spTgt spid="2">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7" dur="500" fill="hold"/>
                                        <p:tgtEl>
                                          <p:spTgt spid="2">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8" dur="500" tmFilter="0,0; .5, 1; 1, 1"/>
                                        <p:tgtEl>
                                          <p:spTgt spid="2">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41" presetClass="entr" presetSubtype="0" fill="hold" nodeType="clickEffect">
                                  <p:stCondLst>
                                    <p:cond delay="0"/>
                                  </p:stCondLst>
                                  <p:iterate type="lt">
                                    <p:tmPct val="10000"/>
                                  </p:iterate>
                                  <p:childTnLst>
                                    <p:set>
                                      <p:cBhvr>
                                        <p:cTn id="22" dur="1" fill="hold">
                                          <p:stCondLst>
                                            <p:cond delay="0"/>
                                          </p:stCondLst>
                                        </p:cTn>
                                        <p:tgtEl>
                                          <p:spTgt spid="2">
                                            <p:txEl>
                                              <p:pRg st="1" end="1"/>
                                            </p:txEl>
                                          </p:spTgt>
                                        </p:tgtEl>
                                        <p:attrNameLst>
                                          <p:attrName>style.visibility</p:attrName>
                                        </p:attrNameLst>
                                      </p:cBhvr>
                                      <p:to>
                                        <p:strVal val="visible"/>
                                      </p:to>
                                    </p:set>
                                    <p:anim calcmode="lin" valueType="num">
                                      <p:cBhvr>
                                        <p:cTn id="23" dur="500" fill="hold"/>
                                        <p:tgtEl>
                                          <p:spTgt spid="2">
                                            <p:txEl>
                                              <p:pRg st="1" end="1"/>
                                            </p:txEl>
                                          </p:spTgt>
                                        </p:tgtEl>
                                        <p:attrNameLst>
                                          <p:attrName>ppt_x</p:attrName>
                                        </p:attrNameLst>
                                      </p:cBhvr>
                                      <p:tavLst>
                                        <p:tav tm="0">
                                          <p:val>
                                            <p:strVal val="#ppt_x"/>
                                          </p:val>
                                        </p:tav>
                                        <p:tav tm="50000">
                                          <p:val>
                                            <p:strVal val="#ppt_x+.1"/>
                                          </p:val>
                                        </p:tav>
                                        <p:tav tm="100000">
                                          <p:val>
                                            <p:strVal val="#ppt_x"/>
                                          </p:val>
                                        </p:tav>
                                      </p:tavLst>
                                    </p:anim>
                                    <p:anim calcmode="lin" valueType="num">
                                      <p:cBhvr>
                                        <p:cTn id="24" dur="500" fill="hold"/>
                                        <p:tgtEl>
                                          <p:spTgt spid="2">
                                            <p:txEl>
                                              <p:pRg st="1" end="1"/>
                                            </p:txEl>
                                          </p:spTgt>
                                        </p:tgtEl>
                                        <p:attrNameLst>
                                          <p:attrName>ppt_y</p:attrName>
                                        </p:attrNameLst>
                                      </p:cBhvr>
                                      <p:tavLst>
                                        <p:tav tm="0">
                                          <p:val>
                                            <p:strVal val="#ppt_y"/>
                                          </p:val>
                                        </p:tav>
                                        <p:tav tm="100000">
                                          <p:val>
                                            <p:strVal val="#ppt_y"/>
                                          </p:val>
                                        </p:tav>
                                      </p:tavLst>
                                    </p:anim>
                                    <p:anim calcmode="lin" valueType="num">
                                      <p:cBhvr>
                                        <p:cTn id="25" dur="500" fill="hold"/>
                                        <p:tgtEl>
                                          <p:spTgt spid="2">
                                            <p:txEl>
                                              <p:pRg st="1" end="1"/>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6" dur="500" fill="hold"/>
                                        <p:tgtEl>
                                          <p:spTgt spid="2">
                                            <p:txEl>
                                              <p:pRg st="1" end="1"/>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7" dur="500" tmFilter="0,0; .5, 1; 1, 1"/>
                                        <p:tgtEl>
                                          <p:spTgt spid="2">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838200" y="6480509"/>
            <a:ext cx="2743200" cy="365125"/>
          </a:xfrm>
        </p:spPr>
        <p:txBody>
          <a:bodyPr/>
          <a:lstStyle/>
          <a:p>
            <a:fld id="{0B596F83-3EF4-4FDC-B1EA-890E1A83E248}" type="datetime1">
              <a:rPr lang="fr-FR" sz="2400" smtClean="0">
                <a:ln>
                  <a:solidFill>
                    <a:srgbClr val="FF0000"/>
                  </a:solidFill>
                </a:ln>
                <a:solidFill>
                  <a:schemeClr val="accent2">
                    <a:lumMod val="60000"/>
                    <a:lumOff val="40000"/>
                  </a:schemeClr>
                </a:solidFill>
                <a:latin typeface="Broadway" panose="04040905080B02020502" pitchFamily="82" charset="0"/>
              </a:rPr>
              <a:t>01/07/2021</a:t>
            </a:fld>
            <a:endParaRPr lang="fr-FR" sz="2400" dirty="0">
              <a:ln>
                <a:solidFill>
                  <a:srgbClr val="FF0000"/>
                </a:solidFill>
              </a:ln>
              <a:solidFill>
                <a:schemeClr val="accent2">
                  <a:lumMod val="60000"/>
                  <a:lumOff val="40000"/>
                </a:schemeClr>
              </a:solidFill>
              <a:latin typeface="Broadway" panose="04040905080B02020502" pitchFamily="82" charset="0"/>
            </a:endParaRPr>
          </a:p>
        </p:txBody>
      </p:sp>
      <p:sp>
        <p:nvSpPr>
          <p:cNvPr id="5" name="Espace réservé du pied de page 4"/>
          <p:cNvSpPr>
            <a:spLocks noGrp="1"/>
          </p:cNvSpPr>
          <p:nvPr>
            <p:ph type="ftr" sz="quarter" idx="11"/>
          </p:nvPr>
        </p:nvSpPr>
        <p:spPr>
          <a:xfrm>
            <a:off x="4038599" y="6492875"/>
            <a:ext cx="4162425" cy="365125"/>
          </a:xfrm>
        </p:spPr>
        <p:txBody>
          <a:bodyPr/>
          <a:lstStyle/>
          <a:p>
            <a:r>
              <a:rPr lang="fr-FR" sz="2400" b="1" dirty="0" smtClean="0">
                <a:ln>
                  <a:solidFill>
                    <a:srgbClr val="FF0000"/>
                  </a:solidFill>
                </a:ln>
                <a:solidFill>
                  <a:schemeClr val="accent2">
                    <a:lumMod val="60000"/>
                    <a:lumOff val="40000"/>
                  </a:schemeClr>
                </a:solidFill>
                <a:latin typeface="Broadway" panose="04040905080B02020502" pitchFamily="82" charset="0"/>
              </a:rPr>
              <a:t>PPS   mauricette3   2021</a:t>
            </a:r>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6" name="Espace réservé du numéro de diapositive 5"/>
          <p:cNvSpPr>
            <a:spLocks noGrp="1"/>
          </p:cNvSpPr>
          <p:nvPr>
            <p:ph type="sldNum" sz="quarter" idx="12"/>
          </p:nvPr>
        </p:nvSpPr>
        <p:spPr>
          <a:xfrm>
            <a:off x="8610600" y="6480508"/>
            <a:ext cx="2743200" cy="365125"/>
          </a:xfrm>
          <a:ln>
            <a:noFill/>
          </a:ln>
        </p:spPr>
        <p:txBody>
          <a:bodyPr/>
          <a:lstStyle/>
          <a:p>
            <a:fld id="{3859FC2F-CCD0-4864-AE33-815C5CBAA292}" type="slidenum">
              <a:rPr lang="fr-FR" sz="2400" b="1" smtClean="0">
                <a:ln>
                  <a:solidFill>
                    <a:srgbClr val="FF0000"/>
                  </a:solidFill>
                </a:ln>
                <a:solidFill>
                  <a:schemeClr val="accent2">
                    <a:lumMod val="60000"/>
                    <a:lumOff val="40000"/>
                  </a:schemeClr>
                </a:solidFill>
                <a:latin typeface="Broadway" panose="04040905080B02020502" pitchFamily="82" charset="0"/>
              </a:rPr>
              <a:t>10</a:t>
            </a:fld>
            <a:endParaRPr lang="fr-FR" sz="2400" b="1" dirty="0">
              <a:ln>
                <a:solidFill>
                  <a:srgbClr val="FF0000"/>
                </a:solidFill>
              </a:ln>
              <a:solidFill>
                <a:schemeClr val="accent2">
                  <a:lumMod val="60000"/>
                  <a:lumOff val="40000"/>
                </a:schemeClr>
              </a:solidFill>
              <a:latin typeface="Broadway" panose="04040905080B020205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913467" y="594603"/>
            <a:ext cx="8432800" cy="5623624"/>
          </a:xfrm>
          <a:prstGeom prst="roundRect">
            <a:avLst>
              <a:gd name="adj" fmla="val 4167"/>
            </a:avLst>
          </a:prstGeom>
          <a:solidFill>
            <a:srgbClr val="FFFFFF"/>
          </a:solidFill>
          <a:ln w="76200" cap="sq">
            <a:solidFill>
              <a:srgbClr val="92D050"/>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2781444015"/>
      </p:ext>
    </p:extLst>
  </p:cSld>
  <p:clrMapOvr>
    <a:masterClrMapping/>
  </p:clrMapOvr>
  <mc:AlternateContent xmlns:mc="http://schemas.openxmlformats.org/markup-compatibility/2006" xmlns:p14="http://schemas.microsoft.com/office/powerpoint/2010/main">
    <mc:Choice Requires="p14">
      <p:transition spd="slow" p14:dur="3250" advTm="19000">
        <p14:warp/>
      </p:transition>
    </mc:Choice>
    <mc:Fallback xmlns="">
      <p:transition spd="slow" advTm="19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838200" y="6480509"/>
            <a:ext cx="2743200" cy="365125"/>
          </a:xfrm>
        </p:spPr>
        <p:txBody>
          <a:bodyPr/>
          <a:lstStyle/>
          <a:p>
            <a:fld id="{8789AFDD-E3FF-49C3-BDAB-9C7B87C59AD6}" type="datetime1">
              <a:rPr lang="fr-FR" sz="2400" smtClean="0">
                <a:ln>
                  <a:solidFill>
                    <a:srgbClr val="FF0000"/>
                  </a:solidFill>
                </a:ln>
                <a:solidFill>
                  <a:schemeClr val="accent2">
                    <a:lumMod val="60000"/>
                    <a:lumOff val="40000"/>
                  </a:schemeClr>
                </a:solidFill>
                <a:latin typeface="Broadway" panose="04040905080B02020502" pitchFamily="82" charset="0"/>
              </a:rPr>
              <a:t>01/07/2021</a:t>
            </a:fld>
            <a:endParaRPr lang="fr-FR" sz="2400" dirty="0">
              <a:ln>
                <a:solidFill>
                  <a:srgbClr val="FF0000"/>
                </a:solidFill>
              </a:ln>
              <a:solidFill>
                <a:schemeClr val="accent2">
                  <a:lumMod val="60000"/>
                  <a:lumOff val="40000"/>
                </a:schemeClr>
              </a:solidFill>
              <a:latin typeface="Broadway" panose="04040905080B02020502" pitchFamily="82" charset="0"/>
            </a:endParaRPr>
          </a:p>
        </p:txBody>
      </p:sp>
      <p:sp>
        <p:nvSpPr>
          <p:cNvPr id="5" name="Espace réservé du pied de page 4"/>
          <p:cNvSpPr>
            <a:spLocks noGrp="1"/>
          </p:cNvSpPr>
          <p:nvPr>
            <p:ph type="ftr" sz="quarter" idx="11"/>
          </p:nvPr>
        </p:nvSpPr>
        <p:spPr>
          <a:xfrm>
            <a:off x="4038599" y="6492875"/>
            <a:ext cx="4162425" cy="365125"/>
          </a:xfrm>
        </p:spPr>
        <p:txBody>
          <a:bodyPr/>
          <a:lstStyle/>
          <a:p>
            <a:r>
              <a:rPr lang="fr-FR" sz="2400" b="1" dirty="0" smtClean="0">
                <a:ln>
                  <a:solidFill>
                    <a:srgbClr val="FF0000"/>
                  </a:solidFill>
                </a:ln>
                <a:solidFill>
                  <a:schemeClr val="accent2">
                    <a:lumMod val="60000"/>
                    <a:lumOff val="40000"/>
                  </a:schemeClr>
                </a:solidFill>
                <a:latin typeface="Broadway" panose="04040905080B02020502" pitchFamily="82" charset="0"/>
              </a:rPr>
              <a:t>PPS   mauricette3   2021</a:t>
            </a:r>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6" name="Espace réservé du numéro de diapositive 5"/>
          <p:cNvSpPr>
            <a:spLocks noGrp="1"/>
          </p:cNvSpPr>
          <p:nvPr>
            <p:ph type="sldNum" sz="quarter" idx="12"/>
          </p:nvPr>
        </p:nvSpPr>
        <p:spPr>
          <a:xfrm>
            <a:off x="8610600" y="6480508"/>
            <a:ext cx="2743200" cy="365125"/>
          </a:xfrm>
          <a:ln>
            <a:noFill/>
          </a:ln>
        </p:spPr>
        <p:txBody>
          <a:bodyPr/>
          <a:lstStyle/>
          <a:p>
            <a:fld id="{3859FC2F-CCD0-4864-AE33-815C5CBAA292}" type="slidenum">
              <a:rPr lang="fr-FR" sz="2400" b="1" smtClean="0">
                <a:ln>
                  <a:solidFill>
                    <a:srgbClr val="FF0000"/>
                  </a:solidFill>
                </a:ln>
                <a:solidFill>
                  <a:schemeClr val="accent2">
                    <a:lumMod val="60000"/>
                    <a:lumOff val="40000"/>
                  </a:schemeClr>
                </a:solidFill>
                <a:latin typeface="Broadway" panose="04040905080B02020502" pitchFamily="82" charset="0"/>
              </a:rPr>
              <a:t>11</a:t>
            </a:fld>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3" name="Rectangle 2"/>
          <p:cNvSpPr/>
          <p:nvPr/>
        </p:nvSpPr>
        <p:spPr>
          <a:xfrm>
            <a:off x="1016000" y="920621"/>
            <a:ext cx="10160000" cy="5016758"/>
          </a:xfrm>
          <a:prstGeom prst="rect">
            <a:avLst/>
          </a:prstGeom>
          <a:ln w="76200">
            <a:solidFill>
              <a:srgbClr val="92D050"/>
            </a:solidFill>
          </a:ln>
        </p:spPr>
        <p:txBody>
          <a:bodyPr wrap="square">
            <a:spAutoFit/>
          </a:bodyPr>
          <a:lstStyle/>
          <a:p>
            <a:r>
              <a:rPr lang="fr-FR" sz="3200" b="1" dirty="0">
                <a:ln>
                  <a:solidFill>
                    <a:srgbClr val="FFC000"/>
                  </a:solidFill>
                </a:ln>
                <a:solidFill>
                  <a:srgbClr val="C00000"/>
                </a:solidFill>
                <a:effectLst>
                  <a:glow rad="228600">
                    <a:schemeClr val="accent4">
                      <a:satMod val="175000"/>
                      <a:alpha val="40000"/>
                    </a:schemeClr>
                  </a:glow>
                </a:effectLst>
              </a:rPr>
              <a:t>L'endroit situé à l’arrière des tranchées est directement en </a:t>
            </a:r>
            <a:r>
              <a:rPr lang="fr-FR" sz="3200" b="1" dirty="0" err="1">
                <a:ln>
                  <a:solidFill>
                    <a:srgbClr val="FFC000"/>
                  </a:solidFill>
                </a:ln>
                <a:solidFill>
                  <a:srgbClr val="C00000"/>
                </a:solidFill>
                <a:effectLst>
                  <a:glow rad="228600">
                    <a:schemeClr val="accent4">
                      <a:satMod val="175000"/>
                      <a:alpha val="40000"/>
                    </a:schemeClr>
                  </a:glow>
                </a:effectLst>
              </a:rPr>
              <a:t>connection</a:t>
            </a:r>
            <a:r>
              <a:rPr lang="fr-FR" sz="3200" b="1" dirty="0">
                <a:ln>
                  <a:solidFill>
                    <a:srgbClr val="FFC000"/>
                  </a:solidFill>
                </a:ln>
                <a:solidFill>
                  <a:srgbClr val="C00000"/>
                </a:solidFill>
                <a:effectLst>
                  <a:glow rad="228600">
                    <a:schemeClr val="accent4">
                      <a:satMod val="175000"/>
                      <a:alpha val="40000"/>
                    </a:schemeClr>
                  </a:glow>
                </a:effectLst>
              </a:rPr>
              <a:t> avec la ligne de chemin de fer reliant Nieuport-Dixmude et l’Yser.</a:t>
            </a:r>
          </a:p>
          <a:p>
            <a:r>
              <a:rPr lang="fr-FR" sz="3200" b="1" dirty="0">
                <a:ln>
                  <a:solidFill>
                    <a:srgbClr val="FFC000"/>
                  </a:solidFill>
                </a:ln>
                <a:solidFill>
                  <a:srgbClr val="C00000"/>
                </a:solidFill>
                <a:effectLst>
                  <a:glow rad="228600">
                    <a:schemeClr val="accent4">
                      <a:satMod val="175000"/>
                      <a:alpha val="40000"/>
                    </a:schemeClr>
                  </a:glow>
                </a:effectLst>
              </a:rPr>
              <a:t>L’objectif du camp allié est de pouvoir réoccuper, coûte que coûte, la zone des réservoirs, au Nord ; cela en vue, non seulement de sécuriser efficacement leurs positions, face à un ennemi : - qui les tient dans sa ligne de mire et toujours prêt à bondir de manière inattendue sur eux -, mais, - aussi -, qui les menace de l’autre côté du fleuve, sous une couverture de tir d'environ 45 degrés…</a:t>
            </a:r>
          </a:p>
        </p:txBody>
      </p:sp>
    </p:spTree>
    <p:extLst>
      <p:ext uri="{BB962C8B-B14F-4D97-AF65-F5344CB8AC3E}">
        <p14:creationId xmlns:p14="http://schemas.microsoft.com/office/powerpoint/2010/main" val="1650751363"/>
      </p:ext>
    </p:extLst>
  </p:cSld>
  <p:clrMapOvr>
    <a:masterClrMapping/>
  </p:clrMapOvr>
  <mc:AlternateContent xmlns:mc="http://schemas.openxmlformats.org/markup-compatibility/2006" xmlns:p14="http://schemas.microsoft.com/office/powerpoint/2010/main">
    <mc:Choice Requires="p14">
      <p:transition spd="slow" p14:dur="3250" advTm="19000">
        <p14:warp/>
      </p:transition>
    </mc:Choice>
    <mc:Fallback xmlns="">
      <p:transition spd="slow" advTm="19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000"/>
                                        <p:tgtEl>
                                          <p:spTgt spid="3"/>
                                        </p:tgtEl>
                                      </p:cBhvr>
                                    </p:animEffect>
                                    <p:anim calcmode="lin" valueType="num">
                                      <p:cBhvr>
                                        <p:cTn id="8" dur="2000" fill="hold"/>
                                        <p:tgtEl>
                                          <p:spTgt spid="3"/>
                                        </p:tgtEl>
                                        <p:attrNameLst>
                                          <p:attrName>ppt_w</p:attrName>
                                        </p:attrNameLst>
                                      </p:cBhvr>
                                      <p:tavLst>
                                        <p:tav tm="0" fmla="#ppt_w*sin(2.5*pi*$)">
                                          <p:val>
                                            <p:fltVal val="0"/>
                                          </p:val>
                                        </p:tav>
                                        <p:tav tm="100000">
                                          <p:val>
                                            <p:fltVal val="1"/>
                                          </p:val>
                                        </p:tav>
                                      </p:tavLst>
                                    </p:anim>
                                    <p:anim calcmode="lin" valueType="num">
                                      <p:cBhvr>
                                        <p:cTn id="9" dur="2000" fill="hold"/>
                                        <p:tgtEl>
                                          <p:spTgt spid="3"/>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41" presetClass="entr" presetSubtype="0" fill="hold" nodeType="clickEffect">
                                  <p:stCondLst>
                                    <p:cond delay="0"/>
                                  </p:stCondLst>
                                  <p:iterate type="lt">
                                    <p:tmPct val="10000"/>
                                  </p:iterate>
                                  <p:childTnLst>
                                    <p:set>
                                      <p:cBhvr>
                                        <p:cTn id="13" dur="1" fill="hold">
                                          <p:stCondLst>
                                            <p:cond delay="0"/>
                                          </p:stCondLst>
                                        </p:cTn>
                                        <p:tgtEl>
                                          <p:spTgt spid="3">
                                            <p:txEl>
                                              <p:pRg st="0" end="0"/>
                                            </p:txEl>
                                          </p:spTgt>
                                        </p:tgtEl>
                                        <p:attrNameLst>
                                          <p:attrName>style.visibility</p:attrName>
                                        </p:attrNameLst>
                                      </p:cBhvr>
                                      <p:to>
                                        <p:strVal val="visible"/>
                                      </p:to>
                                    </p:set>
                                    <p:anim calcmode="lin" valueType="num">
                                      <p:cBhvr>
                                        <p:cTn id="14" dur="500" fill="hold"/>
                                        <p:tgtEl>
                                          <p:spTgt spid="3">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5" dur="500" fill="hold"/>
                                        <p:tgtEl>
                                          <p:spTgt spid="3">
                                            <p:txEl>
                                              <p:pRg st="0" end="0"/>
                                            </p:txEl>
                                          </p:spTgt>
                                        </p:tgtEl>
                                        <p:attrNameLst>
                                          <p:attrName>ppt_y</p:attrName>
                                        </p:attrNameLst>
                                      </p:cBhvr>
                                      <p:tavLst>
                                        <p:tav tm="0">
                                          <p:val>
                                            <p:strVal val="#ppt_y"/>
                                          </p:val>
                                        </p:tav>
                                        <p:tav tm="100000">
                                          <p:val>
                                            <p:strVal val="#ppt_y"/>
                                          </p:val>
                                        </p:tav>
                                      </p:tavLst>
                                    </p:anim>
                                    <p:anim calcmode="lin" valueType="num">
                                      <p:cBhvr>
                                        <p:cTn id="16" dur="500" fill="hold"/>
                                        <p:tgtEl>
                                          <p:spTgt spid="3">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7" dur="500" fill="hold"/>
                                        <p:tgtEl>
                                          <p:spTgt spid="3">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8" dur="500" tmFilter="0,0; .5, 1; 1, 1"/>
                                        <p:tgtEl>
                                          <p:spTgt spid="3">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41" presetClass="entr" presetSubtype="0" fill="hold" nodeType="clickEffect">
                                  <p:stCondLst>
                                    <p:cond delay="0"/>
                                  </p:stCondLst>
                                  <p:iterate type="lt">
                                    <p:tmPct val="10000"/>
                                  </p:iterate>
                                  <p:childTnLst>
                                    <p:set>
                                      <p:cBhvr>
                                        <p:cTn id="22" dur="1" fill="hold">
                                          <p:stCondLst>
                                            <p:cond delay="0"/>
                                          </p:stCondLst>
                                        </p:cTn>
                                        <p:tgtEl>
                                          <p:spTgt spid="3">
                                            <p:txEl>
                                              <p:pRg st="1" end="1"/>
                                            </p:txEl>
                                          </p:spTgt>
                                        </p:tgtEl>
                                        <p:attrNameLst>
                                          <p:attrName>style.visibility</p:attrName>
                                        </p:attrNameLst>
                                      </p:cBhvr>
                                      <p:to>
                                        <p:strVal val="visible"/>
                                      </p:to>
                                    </p:set>
                                    <p:anim calcmode="lin" valueType="num">
                                      <p:cBhvr>
                                        <p:cTn id="23" dur="500" fill="hold"/>
                                        <p:tgtEl>
                                          <p:spTgt spid="3">
                                            <p:txEl>
                                              <p:pRg st="1" end="1"/>
                                            </p:txEl>
                                          </p:spTgt>
                                        </p:tgtEl>
                                        <p:attrNameLst>
                                          <p:attrName>ppt_x</p:attrName>
                                        </p:attrNameLst>
                                      </p:cBhvr>
                                      <p:tavLst>
                                        <p:tav tm="0">
                                          <p:val>
                                            <p:strVal val="#ppt_x"/>
                                          </p:val>
                                        </p:tav>
                                        <p:tav tm="50000">
                                          <p:val>
                                            <p:strVal val="#ppt_x+.1"/>
                                          </p:val>
                                        </p:tav>
                                        <p:tav tm="100000">
                                          <p:val>
                                            <p:strVal val="#ppt_x"/>
                                          </p:val>
                                        </p:tav>
                                      </p:tavLst>
                                    </p:anim>
                                    <p:anim calcmode="lin" valueType="num">
                                      <p:cBhvr>
                                        <p:cTn id="24" dur="500" fill="hold"/>
                                        <p:tgtEl>
                                          <p:spTgt spid="3">
                                            <p:txEl>
                                              <p:pRg st="1" end="1"/>
                                            </p:txEl>
                                          </p:spTgt>
                                        </p:tgtEl>
                                        <p:attrNameLst>
                                          <p:attrName>ppt_y</p:attrName>
                                        </p:attrNameLst>
                                      </p:cBhvr>
                                      <p:tavLst>
                                        <p:tav tm="0">
                                          <p:val>
                                            <p:strVal val="#ppt_y"/>
                                          </p:val>
                                        </p:tav>
                                        <p:tav tm="100000">
                                          <p:val>
                                            <p:strVal val="#ppt_y"/>
                                          </p:val>
                                        </p:tav>
                                      </p:tavLst>
                                    </p:anim>
                                    <p:anim calcmode="lin" valueType="num">
                                      <p:cBhvr>
                                        <p:cTn id="25" dur="500" fill="hold"/>
                                        <p:tgtEl>
                                          <p:spTgt spid="3">
                                            <p:txEl>
                                              <p:pRg st="1" end="1"/>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6" dur="500" fill="hold"/>
                                        <p:tgtEl>
                                          <p:spTgt spid="3">
                                            <p:txEl>
                                              <p:pRg st="1" end="1"/>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7" dur="500" tmFilter="0,0; .5, 1; 1, 1"/>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838200" y="6480509"/>
            <a:ext cx="2743200" cy="365125"/>
          </a:xfrm>
        </p:spPr>
        <p:txBody>
          <a:bodyPr/>
          <a:lstStyle/>
          <a:p>
            <a:fld id="{F8CBC9AD-0CC3-469C-B960-FB4D0621C6CA}" type="datetime1">
              <a:rPr lang="fr-FR" sz="2400" smtClean="0">
                <a:ln>
                  <a:solidFill>
                    <a:srgbClr val="FF0000"/>
                  </a:solidFill>
                </a:ln>
                <a:solidFill>
                  <a:schemeClr val="accent2">
                    <a:lumMod val="60000"/>
                    <a:lumOff val="40000"/>
                  </a:schemeClr>
                </a:solidFill>
                <a:latin typeface="Broadway" panose="04040905080B02020502" pitchFamily="82" charset="0"/>
              </a:rPr>
              <a:t>01/07/2021</a:t>
            </a:fld>
            <a:endParaRPr lang="fr-FR" sz="2400" dirty="0">
              <a:ln>
                <a:solidFill>
                  <a:srgbClr val="FF0000"/>
                </a:solidFill>
              </a:ln>
              <a:solidFill>
                <a:schemeClr val="accent2">
                  <a:lumMod val="60000"/>
                  <a:lumOff val="40000"/>
                </a:schemeClr>
              </a:solidFill>
              <a:latin typeface="Broadway" panose="04040905080B02020502" pitchFamily="82" charset="0"/>
            </a:endParaRPr>
          </a:p>
        </p:txBody>
      </p:sp>
      <p:sp>
        <p:nvSpPr>
          <p:cNvPr id="5" name="Espace réservé du pied de page 4"/>
          <p:cNvSpPr>
            <a:spLocks noGrp="1"/>
          </p:cNvSpPr>
          <p:nvPr>
            <p:ph type="ftr" sz="quarter" idx="11"/>
          </p:nvPr>
        </p:nvSpPr>
        <p:spPr>
          <a:xfrm>
            <a:off x="4038599" y="6492875"/>
            <a:ext cx="4219575" cy="365125"/>
          </a:xfrm>
        </p:spPr>
        <p:txBody>
          <a:bodyPr/>
          <a:lstStyle/>
          <a:p>
            <a:r>
              <a:rPr lang="fr-FR" sz="2400" b="1" dirty="0" smtClean="0">
                <a:ln>
                  <a:solidFill>
                    <a:srgbClr val="FF0000"/>
                  </a:solidFill>
                </a:ln>
                <a:solidFill>
                  <a:schemeClr val="accent2">
                    <a:lumMod val="60000"/>
                    <a:lumOff val="40000"/>
                  </a:schemeClr>
                </a:solidFill>
                <a:latin typeface="Broadway" panose="04040905080B02020502" pitchFamily="82" charset="0"/>
              </a:rPr>
              <a:t>PPS   mauricette3   2021</a:t>
            </a:r>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6" name="Espace réservé du numéro de diapositive 5"/>
          <p:cNvSpPr>
            <a:spLocks noGrp="1"/>
          </p:cNvSpPr>
          <p:nvPr>
            <p:ph type="sldNum" sz="quarter" idx="12"/>
          </p:nvPr>
        </p:nvSpPr>
        <p:spPr>
          <a:xfrm>
            <a:off x="8610600" y="6480508"/>
            <a:ext cx="2743200" cy="365125"/>
          </a:xfrm>
          <a:ln>
            <a:noFill/>
          </a:ln>
        </p:spPr>
        <p:txBody>
          <a:bodyPr/>
          <a:lstStyle/>
          <a:p>
            <a:fld id="{3859FC2F-CCD0-4864-AE33-815C5CBAA292}" type="slidenum">
              <a:rPr lang="fr-FR" sz="2400" b="1" smtClean="0">
                <a:ln>
                  <a:solidFill>
                    <a:srgbClr val="FF0000"/>
                  </a:solidFill>
                </a:ln>
                <a:solidFill>
                  <a:schemeClr val="accent2">
                    <a:lumMod val="60000"/>
                    <a:lumOff val="40000"/>
                  </a:schemeClr>
                </a:solidFill>
                <a:latin typeface="Broadway" panose="04040905080B02020502" pitchFamily="82" charset="0"/>
              </a:rPr>
              <a:t>12</a:t>
            </a:fld>
            <a:endParaRPr lang="fr-FR" sz="2400" b="1" dirty="0">
              <a:ln>
                <a:solidFill>
                  <a:srgbClr val="FF0000"/>
                </a:solidFill>
              </a:ln>
              <a:solidFill>
                <a:schemeClr val="accent2">
                  <a:lumMod val="60000"/>
                  <a:lumOff val="40000"/>
                </a:schemeClr>
              </a:solidFill>
              <a:latin typeface="Broadway" panose="04040905080B02020502" pitchFamily="82" charset="0"/>
            </a:endParaRPr>
          </a:p>
        </p:txBody>
      </p:sp>
      <p:pic>
        <p:nvPicPr>
          <p:cNvPr id="2" name="Image 1"/>
          <p:cNvPicPr>
            <a:picLocks noChangeAspect="1"/>
          </p:cNvPicPr>
          <p:nvPr/>
        </p:nvPicPr>
        <p:blipFill>
          <a:blip r:embed="rId3"/>
          <a:stretch>
            <a:fillRect/>
          </a:stretch>
        </p:blipFill>
        <p:spPr>
          <a:xfrm>
            <a:off x="1761066" y="536418"/>
            <a:ext cx="8652933" cy="5773866"/>
          </a:xfrm>
          <a:prstGeom prst="roundRect">
            <a:avLst>
              <a:gd name="adj" fmla="val 4167"/>
            </a:avLst>
          </a:prstGeom>
          <a:solidFill>
            <a:srgbClr val="FFFFFF"/>
          </a:solidFill>
          <a:ln w="76200" cap="sq">
            <a:solidFill>
              <a:srgbClr val="92D050"/>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958522215"/>
      </p:ext>
    </p:extLst>
  </p:cSld>
  <p:clrMapOvr>
    <a:masterClrMapping/>
  </p:clrMapOvr>
  <mc:AlternateContent xmlns:mc="http://schemas.openxmlformats.org/markup-compatibility/2006" xmlns:p14="http://schemas.microsoft.com/office/powerpoint/2010/main">
    <mc:Choice Requires="p14">
      <p:transition spd="slow" p14:dur="3250" advTm="19000">
        <p14:warp/>
      </p:transition>
    </mc:Choice>
    <mc:Fallback xmlns="">
      <p:transition spd="slow" advTm="19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838200" y="6480509"/>
            <a:ext cx="2743200" cy="365125"/>
          </a:xfrm>
        </p:spPr>
        <p:txBody>
          <a:bodyPr/>
          <a:lstStyle/>
          <a:p>
            <a:fld id="{7FFC0CE3-7008-4594-9869-6BF335417DC7}" type="datetime1">
              <a:rPr lang="fr-FR" sz="2400" smtClean="0">
                <a:ln>
                  <a:solidFill>
                    <a:srgbClr val="FF0000"/>
                  </a:solidFill>
                </a:ln>
                <a:solidFill>
                  <a:schemeClr val="accent2">
                    <a:lumMod val="60000"/>
                    <a:lumOff val="40000"/>
                  </a:schemeClr>
                </a:solidFill>
                <a:latin typeface="Broadway" panose="04040905080B02020502" pitchFamily="82" charset="0"/>
              </a:rPr>
              <a:t>01/07/2021</a:t>
            </a:fld>
            <a:endParaRPr lang="fr-FR" sz="2400" dirty="0">
              <a:ln>
                <a:solidFill>
                  <a:srgbClr val="FF0000"/>
                </a:solidFill>
              </a:ln>
              <a:solidFill>
                <a:schemeClr val="accent2">
                  <a:lumMod val="60000"/>
                  <a:lumOff val="40000"/>
                </a:schemeClr>
              </a:solidFill>
              <a:latin typeface="Broadway" panose="04040905080B02020502" pitchFamily="82" charset="0"/>
            </a:endParaRPr>
          </a:p>
        </p:txBody>
      </p:sp>
      <p:sp>
        <p:nvSpPr>
          <p:cNvPr id="5" name="Espace réservé du pied de page 4"/>
          <p:cNvSpPr>
            <a:spLocks noGrp="1"/>
          </p:cNvSpPr>
          <p:nvPr>
            <p:ph type="ftr" sz="quarter" idx="11"/>
          </p:nvPr>
        </p:nvSpPr>
        <p:spPr>
          <a:xfrm>
            <a:off x="4038600" y="6492875"/>
            <a:ext cx="4191000" cy="365125"/>
          </a:xfrm>
        </p:spPr>
        <p:txBody>
          <a:bodyPr/>
          <a:lstStyle/>
          <a:p>
            <a:r>
              <a:rPr lang="fr-FR" sz="2400" b="1" dirty="0" smtClean="0">
                <a:ln>
                  <a:solidFill>
                    <a:srgbClr val="FF0000"/>
                  </a:solidFill>
                </a:ln>
                <a:solidFill>
                  <a:schemeClr val="accent2">
                    <a:lumMod val="60000"/>
                    <a:lumOff val="40000"/>
                  </a:schemeClr>
                </a:solidFill>
                <a:latin typeface="Broadway" panose="04040905080B02020502" pitchFamily="82" charset="0"/>
              </a:rPr>
              <a:t>PPS   mauricette3   2021</a:t>
            </a:r>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6" name="Espace réservé du numéro de diapositive 5"/>
          <p:cNvSpPr>
            <a:spLocks noGrp="1"/>
          </p:cNvSpPr>
          <p:nvPr>
            <p:ph type="sldNum" sz="quarter" idx="12"/>
          </p:nvPr>
        </p:nvSpPr>
        <p:spPr>
          <a:xfrm>
            <a:off x="8610600" y="6480508"/>
            <a:ext cx="2743200" cy="365125"/>
          </a:xfrm>
          <a:ln>
            <a:noFill/>
          </a:ln>
        </p:spPr>
        <p:txBody>
          <a:bodyPr/>
          <a:lstStyle/>
          <a:p>
            <a:fld id="{3859FC2F-CCD0-4864-AE33-815C5CBAA292}" type="slidenum">
              <a:rPr lang="fr-FR" sz="2400" b="1" smtClean="0">
                <a:ln>
                  <a:solidFill>
                    <a:srgbClr val="FF0000"/>
                  </a:solidFill>
                </a:ln>
                <a:solidFill>
                  <a:schemeClr val="accent2">
                    <a:lumMod val="60000"/>
                    <a:lumOff val="40000"/>
                  </a:schemeClr>
                </a:solidFill>
                <a:latin typeface="Broadway" panose="04040905080B02020502" pitchFamily="82" charset="0"/>
              </a:rPr>
              <a:t>13</a:t>
            </a:fld>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3" name="Rectangle 2"/>
          <p:cNvSpPr/>
          <p:nvPr/>
        </p:nvSpPr>
        <p:spPr>
          <a:xfrm>
            <a:off x="630766" y="428178"/>
            <a:ext cx="10930467" cy="6001643"/>
          </a:xfrm>
          <a:prstGeom prst="rect">
            <a:avLst/>
          </a:prstGeom>
          <a:ln w="76200">
            <a:solidFill>
              <a:srgbClr val="92D050"/>
            </a:solidFill>
          </a:ln>
        </p:spPr>
        <p:txBody>
          <a:bodyPr wrap="square">
            <a:spAutoFit/>
          </a:bodyPr>
          <a:lstStyle/>
          <a:p>
            <a:r>
              <a:rPr lang="fr-FR" sz="3200" b="1" dirty="0">
                <a:ln>
                  <a:solidFill>
                    <a:srgbClr val="FFC000"/>
                  </a:solidFill>
                </a:ln>
                <a:solidFill>
                  <a:srgbClr val="C00000"/>
                </a:solidFill>
                <a:effectLst>
                  <a:glow rad="228600">
                    <a:schemeClr val="accent4">
                      <a:satMod val="175000"/>
                      <a:alpha val="40000"/>
                    </a:schemeClr>
                  </a:glow>
                </a:effectLst>
              </a:rPr>
              <a:t>C'est dans ces circonstances, donc, que les Belges creusent, à partir de mai 1915, un boyau à créneaux dans le remblais de la digue de la rive gauche de l’Yser, et, qu'un second conduit, de support, est immédiatement aménagé à l’arrière de cette position "de feu".</a:t>
            </a:r>
          </a:p>
          <a:p>
            <a:r>
              <a:rPr lang="fr-FR" sz="3200" b="1" dirty="0">
                <a:ln>
                  <a:solidFill>
                    <a:srgbClr val="FFC000"/>
                  </a:solidFill>
                </a:ln>
                <a:solidFill>
                  <a:srgbClr val="C00000"/>
                </a:solidFill>
                <a:effectLst>
                  <a:glow rad="228600">
                    <a:schemeClr val="accent4">
                      <a:satMod val="175000"/>
                      <a:alpha val="40000"/>
                    </a:schemeClr>
                  </a:glow>
                </a:effectLst>
              </a:rPr>
              <a:t>De leur côté, les Allemands font pareil…</a:t>
            </a:r>
          </a:p>
          <a:p>
            <a:r>
              <a:rPr lang="fr-FR" sz="3200" b="1" dirty="0">
                <a:ln>
                  <a:solidFill>
                    <a:srgbClr val="FFC000"/>
                  </a:solidFill>
                </a:ln>
                <a:solidFill>
                  <a:srgbClr val="C00000"/>
                </a:solidFill>
                <a:effectLst>
                  <a:glow rad="228600">
                    <a:schemeClr val="accent4">
                      <a:satMod val="175000"/>
                      <a:alpha val="40000"/>
                    </a:schemeClr>
                  </a:glow>
                </a:effectLst>
              </a:rPr>
              <a:t>Les travaux de construction et de réparation des dégâts occasionnés par les combats et les échanges d’artillerie se feront de nuit, et sous le feu des fusées éclairantes. Au plus près de leurs postes avancés, les deux camps rivaux se trouveront distants de seulement quelques dizaines de mètres, parfois à un jet de grenade…</a:t>
            </a:r>
          </a:p>
        </p:txBody>
      </p:sp>
    </p:spTree>
    <p:extLst>
      <p:ext uri="{BB962C8B-B14F-4D97-AF65-F5344CB8AC3E}">
        <p14:creationId xmlns:p14="http://schemas.microsoft.com/office/powerpoint/2010/main" val="3499424595"/>
      </p:ext>
    </p:extLst>
  </p:cSld>
  <p:clrMapOvr>
    <a:masterClrMapping/>
  </p:clrMapOvr>
  <mc:AlternateContent xmlns:mc="http://schemas.openxmlformats.org/markup-compatibility/2006" xmlns:p14="http://schemas.microsoft.com/office/powerpoint/2010/main">
    <mc:Choice Requires="p14">
      <p:transition spd="slow" p14:dur="3250" advTm="19000">
        <p14:warp/>
      </p:transition>
    </mc:Choice>
    <mc:Fallback xmlns="">
      <p:transition spd="slow" advTm="19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000"/>
                                        <p:tgtEl>
                                          <p:spTgt spid="3"/>
                                        </p:tgtEl>
                                      </p:cBhvr>
                                    </p:animEffect>
                                    <p:anim calcmode="lin" valueType="num">
                                      <p:cBhvr>
                                        <p:cTn id="8" dur="2000" fill="hold"/>
                                        <p:tgtEl>
                                          <p:spTgt spid="3"/>
                                        </p:tgtEl>
                                        <p:attrNameLst>
                                          <p:attrName>ppt_w</p:attrName>
                                        </p:attrNameLst>
                                      </p:cBhvr>
                                      <p:tavLst>
                                        <p:tav tm="0" fmla="#ppt_w*sin(2.5*pi*$)">
                                          <p:val>
                                            <p:fltVal val="0"/>
                                          </p:val>
                                        </p:tav>
                                        <p:tav tm="100000">
                                          <p:val>
                                            <p:fltVal val="1"/>
                                          </p:val>
                                        </p:tav>
                                      </p:tavLst>
                                    </p:anim>
                                    <p:anim calcmode="lin" valueType="num">
                                      <p:cBhvr>
                                        <p:cTn id="9" dur="2000" fill="hold"/>
                                        <p:tgtEl>
                                          <p:spTgt spid="3"/>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41" presetClass="entr" presetSubtype="0" fill="hold" nodeType="clickEffect">
                                  <p:stCondLst>
                                    <p:cond delay="0"/>
                                  </p:stCondLst>
                                  <p:iterate type="lt">
                                    <p:tmPct val="10000"/>
                                  </p:iterate>
                                  <p:childTnLst>
                                    <p:set>
                                      <p:cBhvr>
                                        <p:cTn id="13" dur="1" fill="hold">
                                          <p:stCondLst>
                                            <p:cond delay="0"/>
                                          </p:stCondLst>
                                        </p:cTn>
                                        <p:tgtEl>
                                          <p:spTgt spid="3">
                                            <p:txEl>
                                              <p:pRg st="0" end="0"/>
                                            </p:txEl>
                                          </p:spTgt>
                                        </p:tgtEl>
                                        <p:attrNameLst>
                                          <p:attrName>style.visibility</p:attrName>
                                        </p:attrNameLst>
                                      </p:cBhvr>
                                      <p:to>
                                        <p:strVal val="visible"/>
                                      </p:to>
                                    </p:set>
                                    <p:anim calcmode="lin" valueType="num">
                                      <p:cBhvr>
                                        <p:cTn id="14" dur="500" fill="hold"/>
                                        <p:tgtEl>
                                          <p:spTgt spid="3">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5" dur="500" fill="hold"/>
                                        <p:tgtEl>
                                          <p:spTgt spid="3">
                                            <p:txEl>
                                              <p:pRg st="0" end="0"/>
                                            </p:txEl>
                                          </p:spTgt>
                                        </p:tgtEl>
                                        <p:attrNameLst>
                                          <p:attrName>ppt_y</p:attrName>
                                        </p:attrNameLst>
                                      </p:cBhvr>
                                      <p:tavLst>
                                        <p:tav tm="0">
                                          <p:val>
                                            <p:strVal val="#ppt_y"/>
                                          </p:val>
                                        </p:tav>
                                        <p:tav tm="100000">
                                          <p:val>
                                            <p:strVal val="#ppt_y"/>
                                          </p:val>
                                        </p:tav>
                                      </p:tavLst>
                                    </p:anim>
                                    <p:anim calcmode="lin" valueType="num">
                                      <p:cBhvr>
                                        <p:cTn id="16" dur="500" fill="hold"/>
                                        <p:tgtEl>
                                          <p:spTgt spid="3">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7" dur="500" fill="hold"/>
                                        <p:tgtEl>
                                          <p:spTgt spid="3">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8" dur="500" tmFilter="0,0; .5, 1; 1, 1"/>
                                        <p:tgtEl>
                                          <p:spTgt spid="3">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41" presetClass="entr" presetSubtype="0" fill="hold" nodeType="clickEffect">
                                  <p:stCondLst>
                                    <p:cond delay="0"/>
                                  </p:stCondLst>
                                  <p:iterate type="lt">
                                    <p:tmPct val="10000"/>
                                  </p:iterate>
                                  <p:childTnLst>
                                    <p:set>
                                      <p:cBhvr>
                                        <p:cTn id="22" dur="1" fill="hold">
                                          <p:stCondLst>
                                            <p:cond delay="0"/>
                                          </p:stCondLst>
                                        </p:cTn>
                                        <p:tgtEl>
                                          <p:spTgt spid="3">
                                            <p:txEl>
                                              <p:pRg st="1" end="1"/>
                                            </p:txEl>
                                          </p:spTgt>
                                        </p:tgtEl>
                                        <p:attrNameLst>
                                          <p:attrName>style.visibility</p:attrName>
                                        </p:attrNameLst>
                                      </p:cBhvr>
                                      <p:to>
                                        <p:strVal val="visible"/>
                                      </p:to>
                                    </p:set>
                                    <p:anim calcmode="lin" valueType="num">
                                      <p:cBhvr>
                                        <p:cTn id="23" dur="500" fill="hold"/>
                                        <p:tgtEl>
                                          <p:spTgt spid="3">
                                            <p:txEl>
                                              <p:pRg st="1" end="1"/>
                                            </p:txEl>
                                          </p:spTgt>
                                        </p:tgtEl>
                                        <p:attrNameLst>
                                          <p:attrName>ppt_x</p:attrName>
                                        </p:attrNameLst>
                                      </p:cBhvr>
                                      <p:tavLst>
                                        <p:tav tm="0">
                                          <p:val>
                                            <p:strVal val="#ppt_x"/>
                                          </p:val>
                                        </p:tav>
                                        <p:tav tm="50000">
                                          <p:val>
                                            <p:strVal val="#ppt_x+.1"/>
                                          </p:val>
                                        </p:tav>
                                        <p:tav tm="100000">
                                          <p:val>
                                            <p:strVal val="#ppt_x"/>
                                          </p:val>
                                        </p:tav>
                                      </p:tavLst>
                                    </p:anim>
                                    <p:anim calcmode="lin" valueType="num">
                                      <p:cBhvr>
                                        <p:cTn id="24" dur="500" fill="hold"/>
                                        <p:tgtEl>
                                          <p:spTgt spid="3">
                                            <p:txEl>
                                              <p:pRg st="1" end="1"/>
                                            </p:txEl>
                                          </p:spTgt>
                                        </p:tgtEl>
                                        <p:attrNameLst>
                                          <p:attrName>ppt_y</p:attrName>
                                        </p:attrNameLst>
                                      </p:cBhvr>
                                      <p:tavLst>
                                        <p:tav tm="0">
                                          <p:val>
                                            <p:strVal val="#ppt_y"/>
                                          </p:val>
                                        </p:tav>
                                        <p:tav tm="100000">
                                          <p:val>
                                            <p:strVal val="#ppt_y"/>
                                          </p:val>
                                        </p:tav>
                                      </p:tavLst>
                                    </p:anim>
                                    <p:anim calcmode="lin" valueType="num">
                                      <p:cBhvr>
                                        <p:cTn id="25" dur="500" fill="hold"/>
                                        <p:tgtEl>
                                          <p:spTgt spid="3">
                                            <p:txEl>
                                              <p:pRg st="1" end="1"/>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6" dur="500" fill="hold"/>
                                        <p:tgtEl>
                                          <p:spTgt spid="3">
                                            <p:txEl>
                                              <p:pRg st="1" end="1"/>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7" dur="500" tmFilter="0,0; .5, 1; 1, 1"/>
                                        <p:tgtEl>
                                          <p:spTgt spid="3">
                                            <p:txEl>
                                              <p:pRg st="1" end="1"/>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41" presetClass="entr" presetSubtype="0" fill="hold" nodeType="clickEffect">
                                  <p:stCondLst>
                                    <p:cond delay="0"/>
                                  </p:stCondLst>
                                  <p:iterate type="lt">
                                    <p:tmPct val="10000"/>
                                  </p:iterate>
                                  <p:childTnLst>
                                    <p:set>
                                      <p:cBhvr>
                                        <p:cTn id="31" dur="1" fill="hold">
                                          <p:stCondLst>
                                            <p:cond delay="0"/>
                                          </p:stCondLst>
                                        </p:cTn>
                                        <p:tgtEl>
                                          <p:spTgt spid="3">
                                            <p:txEl>
                                              <p:pRg st="2" end="2"/>
                                            </p:txEl>
                                          </p:spTgt>
                                        </p:tgtEl>
                                        <p:attrNameLst>
                                          <p:attrName>style.visibility</p:attrName>
                                        </p:attrNameLst>
                                      </p:cBhvr>
                                      <p:to>
                                        <p:strVal val="visible"/>
                                      </p:to>
                                    </p:set>
                                    <p:anim calcmode="lin" valueType="num">
                                      <p:cBhvr>
                                        <p:cTn id="32" dur="500" fill="hold"/>
                                        <p:tgtEl>
                                          <p:spTgt spid="3">
                                            <p:txEl>
                                              <p:pRg st="2" end="2"/>
                                            </p:txEl>
                                          </p:spTgt>
                                        </p:tgtEl>
                                        <p:attrNameLst>
                                          <p:attrName>ppt_x</p:attrName>
                                        </p:attrNameLst>
                                      </p:cBhvr>
                                      <p:tavLst>
                                        <p:tav tm="0">
                                          <p:val>
                                            <p:strVal val="#ppt_x"/>
                                          </p:val>
                                        </p:tav>
                                        <p:tav tm="50000">
                                          <p:val>
                                            <p:strVal val="#ppt_x+.1"/>
                                          </p:val>
                                        </p:tav>
                                        <p:tav tm="100000">
                                          <p:val>
                                            <p:strVal val="#ppt_x"/>
                                          </p:val>
                                        </p:tav>
                                      </p:tavLst>
                                    </p:anim>
                                    <p:anim calcmode="lin" valueType="num">
                                      <p:cBhvr>
                                        <p:cTn id="33" dur="500" fill="hold"/>
                                        <p:tgtEl>
                                          <p:spTgt spid="3">
                                            <p:txEl>
                                              <p:pRg st="2" end="2"/>
                                            </p:txEl>
                                          </p:spTgt>
                                        </p:tgtEl>
                                        <p:attrNameLst>
                                          <p:attrName>ppt_y</p:attrName>
                                        </p:attrNameLst>
                                      </p:cBhvr>
                                      <p:tavLst>
                                        <p:tav tm="0">
                                          <p:val>
                                            <p:strVal val="#ppt_y"/>
                                          </p:val>
                                        </p:tav>
                                        <p:tav tm="100000">
                                          <p:val>
                                            <p:strVal val="#ppt_y"/>
                                          </p:val>
                                        </p:tav>
                                      </p:tavLst>
                                    </p:anim>
                                    <p:anim calcmode="lin" valueType="num">
                                      <p:cBhvr>
                                        <p:cTn id="34" dur="500" fill="hold"/>
                                        <p:tgtEl>
                                          <p:spTgt spid="3">
                                            <p:txEl>
                                              <p:pRg st="2" end="2"/>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35" dur="500" fill="hold"/>
                                        <p:tgtEl>
                                          <p:spTgt spid="3">
                                            <p:txEl>
                                              <p:pRg st="2" end="2"/>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36" dur="500" tmFilter="0,0; .5, 1; 1, 1"/>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838200" y="6480509"/>
            <a:ext cx="2743200" cy="365125"/>
          </a:xfrm>
        </p:spPr>
        <p:txBody>
          <a:bodyPr/>
          <a:lstStyle/>
          <a:p>
            <a:fld id="{646442BE-96D1-4E2F-930D-4788B300DC4E}" type="datetime1">
              <a:rPr lang="fr-FR" sz="2400" smtClean="0">
                <a:ln>
                  <a:solidFill>
                    <a:srgbClr val="FF0000"/>
                  </a:solidFill>
                </a:ln>
                <a:solidFill>
                  <a:schemeClr val="accent2">
                    <a:lumMod val="60000"/>
                    <a:lumOff val="40000"/>
                  </a:schemeClr>
                </a:solidFill>
                <a:latin typeface="Broadway" panose="04040905080B02020502" pitchFamily="82" charset="0"/>
              </a:rPr>
              <a:t>01/07/2021</a:t>
            </a:fld>
            <a:endParaRPr lang="fr-FR" sz="2400" dirty="0">
              <a:ln>
                <a:solidFill>
                  <a:srgbClr val="FF0000"/>
                </a:solidFill>
              </a:ln>
              <a:solidFill>
                <a:schemeClr val="accent2">
                  <a:lumMod val="60000"/>
                  <a:lumOff val="40000"/>
                </a:schemeClr>
              </a:solidFill>
              <a:latin typeface="Broadway" panose="04040905080B02020502" pitchFamily="82" charset="0"/>
            </a:endParaRPr>
          </a:p>
        </p:txBody>
      </p:sp>
      <p:sp>
        <p:nvSpPr>
          <p:cNvPr id="5" name="Espace réservé du pied de page 4"/>
          <p:cNvSpPr>
            <a:spLocks noGrp="1"/>
          </p:cNvSpPr>
          <p:nvPr>
            <p:ph type="ftr" sz="quarter" idx="11"/>
          </p:nvPr>
        </p:nvSpPr>
        <p:spPr>
          <a:xfrm>
            <a:off x="4038599" y="6492875"/>
            <a:ext cx="4162425" cy="365125"/>
          </a:xfrm>
        </p:spPr>
        <p:txBody>
          <a:bodyPr/>
          <a:lstStyle/>
          <a:p>
            <a:r>
              <a:rPr lang="fr-FR" sz="2400" b="1" dirty="0" smtClean="0">
                <a:ln>
                  <a:solidFill>
                    <a:srgbClr val="FF0000"/>
                  </a:solidFill>
                </a:ln>
                <a:solidFill>
                  <a:schemeClr val="accent2">
                    <a:lumMod val="60000"/>
                    <a:lumOff val="40000"/>
                  </a:schemeClr>
                </a:solidFill>
                <a:latin typeface="Broadway" panose="04040905080B02020502" pitchFamily="82" charset="0"/>
              </a:rPr>
              <a:t>PPS   mauricette3   2021</a:t>
            </a:r>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6" name="Espace réservé du numéro de diapositive 5"/>
          <p:cNvSpPr>
            <a:spLocks noGrp="1"/>
          </p:cNvSpPr>
          <p:nvPr>
            <p:ph type="sldNum" sz="quarter" idx="12"/>
          </p:nvPr>
        </p:nvSpPr>
        <p:spPr>
          <a:xfrm>
            <a:off x="8610600" y="6480508"/>
            <a:ext cx="2743200" cy="365125"/>
          </a:xfrm>
          <a:ln>
            <a:noFill/>
          </a:ln>
        </p:spPr>
        <p:txBody>
          <a:bodyPr/>
          <a:lstStyle/>
          <a:p>
            <a:fld id="{3859FC2F-CCD0-4864-AE33-815C5CBAA292}" type="slidenum">
              <a:rPr lang="fr-FR" sz="2400" b="1" smtClean="0">
                <a:ln>
                  <a:solidFill>
                    <a:srgbClr val="FF0000"/>
                  </a:solidFill>
                </a:ln>
                <a:solidFill>
                  <a:schemeClr val="accent2">
                    <a:lumMod val="60000"/>
                    <a:lumOff val="40000"/>
                  </a:schemeClr>
                </a:solidFill>
                <a:latin typeface="Broadway" panose="04040905080B02020502" pitchFamily="82" charset="0"/>
              </a:rPr>
              <a:t>14</a:t>
            </a:fld>
            <a:endParaRPr lang="fr-FR" sz="2400" b="1" dirty="0">
              <a:ln>
                <a:solidFill>
                  <a:srgbClr val="FF0000"/>
                </a:solidFill>
              </a:ln>
              <a:solidFill>
                <a:schemeClr val="accent2">
                  <a:lumMod val="60000"/>
                  <a:lumOff val="40000"/>
                </a:schemeClr>
              </a:solidFill>
              <a:latin typeface="Broadway" panose="04040905080B020205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l="4404" t="295" r="5262" b="295"/>
          <a:stretch/>
        </p:blipFill>
        <p:spPr>
          <a:xfrm>
            <a:off x="643467" y="575733"/>
            <a:ext cx="10837333" cy="5723468"/>
          </a:xfrm>
          <a:prstGeom prst="roundRect">
            <a:avLst>
              <a:gd name="adj" fmla="val 4167"/>
            </a:avLst>
          </a:prstGeom>
          <a:solidFill>
            <a:srgbClr val="FFFFFF"/>
          </a:solidFill>
          <a:ln w="76200" cap="sq">
            <a:solidFill>
              <a:srgbClr val="92D050"/>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3090386427"/>
      </p:ext>
    </p:extLst>
  </p:cSld>
  <p:clrMapOvr>
    <a:masterClrMapping/>
  </p:clrMapOvr>
  <mc:AlternateContent xmlns:mc="http://schemas.openxmlformats.org/markup-compatibility/2006" xmlns:p14="http://schemas.microsoft.com/office/powerpoint/2010/main">
    <mc:Choice Requires="p14">
      <p:transition spd="slow" p14:dur="3250" advTm="19000">
        <p14:warp/>
      </p:transition>
    </mc:Choice>
    <mc:Fallback xmlns="">
      <p:transition spd="slow" advTm="19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838200" y="6480509"/>
            <a:ext cx="2743200" cy="365125"/>
          </a:xfrm>
        </p:spPr>
        <p:txBody>
          <a:bodyPr/>
          <a:lstStyle/>
          <a:p>
            <a:fld id="{3AAA85A9-4F75-48FB-88C5-1226DFA28D35}" type="datetime1">
              <a:rPr lang="fr-FR" sz="2400" smtClean="0">
                <a:ln>
                  <a:solidFill>
                    <a:srgbClr val="FF0000"/>
                  </a:solidFill>
                </a:ln>
                <a:solidFill>
                  <a:schemeClr val="accent2">
                    <a:lumMod val="60000"/>
                    <a:lumOff val="40000"/>
                  </a:schemeClr>
                </a:solidFill>
                <a:latin typeface="Broadway" panose="04040905080B02020502" pitchFamily="82" charset="0"/>
              </a:rPr>
              <a:t>01/07/2021</a:t>
            </a:fld>
            <a:endParaRPr lang="fr-FR" sz="2400" dirty="0">
              <a:ln>
                <a:solidFill>
                  <a:srgbClr val="FF0000"/>
                </a:solidFill>
              </a:ln>
              <a:solidFill>
                <a:schemeClr val="accent2">
                  <a:lumMod val="60000"/>
                  <a:lumOff val="40000"/>
                </a:schemeClr>
              </a:solidFill>
              <a:latin typeface="Broadway" panose="04040905080B02020502" pitchFamily="82" charset="0"/>
            </a:endParaRPr>
          </a:p>
        </p:txBody>
      </p:sp>
      <p:sp>
        <p:nvSpPr>
          <p:cNvPr id="5" name="Espace réservé du pied de page 4"/>
          <p:cNvSpPr>
            <a:spLocks noGrp="1"/>
          </p:cNvSpPr>
          <p:nvPr>
            <p:ph type="ftr" sz="quarter" idx="11"/>
          </p:nvPr>
        </p:nvSpPr>
        <p:spPr>
          <a:xfrm>
            <a:off x="4038600" y="6492875"/>
            <a:ext cx="4248150" cy="365125"/>
          </a:xfrm>
        </p:spPr>
        <p:txBody>
          <a:bodyPr/>
          <a:lstStyle/>
          <a:p>
            <a:r>
              <a:rPr lang="fr-FR" sz="2400" b="1" dirty="0" smtClean="0">
                <a:ln>
                  <a:solidFill>
                    <a:srgbClr val="FF0000"/>
                  </a:solidFill>
                </a:ln>
                <a:solidFill>
                  <a:schemeClr val="accent2">
                    <a:lumMod val="60000"/>
                    <a:lumOff val="40000"/>
                  </a:schemeClr>
                </a:solidFill>
                <a:latin typeface="Broadway" panose="04040905080B02020502" pitchFamily="82" charset="0"/>
              </a:rPr>
              <a:t>PPS   mauricette3   2021</a:t>
            </a:r>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6" name="Espace réservé du numéro de diapositive 5"/>
          <p:cNvSpPr>
            <a:spLocks noGrp="1"/>
          </p:cNvSpPr>
          <p:nvPr>
            <p:ph type="sldNum" sz="quarter" idx="12"/>
          </p:nvPr>
        </p:nvSpPr>
        <p:spPr>
          <a:xfrm>
            <a:off x="8610600" y="6480508"/>
            <a:ext cx="2743200" cy="365125"/>
          </a:xfrm>
          <a:ln>
            <a:noFill/>
          </a:ln>
        </p:spPr>
        <p:txBody>
          <a:bodyPr/>
          <a:lstStyle/>
          <a:p>
            <a:fld id="{3859FC2F-CCD0-4864-AE33-815C5CBAA292}" type="slidenum">
              <a:rPr lang="fr-FR" sz="2400" b="1" smtClean="0">
                <a:ln>
                  <a:solidFill>
                    <a:srgbClr val="FF0000"/>
                  </a:solidFill>
                </a:ln>
                <a:solidFill>
                  <a:schemeClr val="accent2">
                    <a:lumMod val="60000"/>
                    <a:lumOff val="40000"/>
                  </a:schemeClr>
                </a:solidFill>
                <a:latin typeface="Broadway" panose="04040905080B02020502" pitchFamily="82" charset="0"/>
              </a:rPr>
              <a:t>15</a:t>
            </a:fld>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3" name="Rectangle 2"/>
          <p:cNvSpPr/>
          <p:nvPr/>
        </p:nvSpPr>
        <p:spPr>
          <a:xfrm>
            <a:off x="1134533" y="920621"/>
            <a:ext cx="9922933" cy="5016758"/>
          </a:xfrm>
          <a:prstGeom prst="rect">
            <a:avLst/>
          </a:prstGeom>
          <a:ln w="76200">
            <a:solidFill>
              <a:srgbClr val="92D050"/>
            </a:solidFill>
          </a:ln>
        </p:spPr>
        <p:txBody>
          <a:bodyPr wrap="square">
            <a:spAutoFit/>
          </a:bodyPr>
          <a:lstStyle/>
          <a:p>
            <a:r>
              <a:rPr lang="fr-FR" sz="3200" b="1" dirty="0">
                <a:ln>
                  <a:solidFill>
                    <a:srgbClr val="FFC000"/>
                  </a:solidFill>
                </a:ln>
                <a:solidFill>
                  <a:srgbClr val="C00000"/>
                </a:solidFill>
                <a:effectLst>
                  <a:glow rad="228600">
                    <a:schemeClr val="accent4">
                      <a:satMod val="175000"/>
                      <a:alpha val="40000"/>
                    </a:schemeClr>
                  </a:glow>
                </a:effectLst>
              </a:rPr>
              <a:t>Des combats acharnés, parfois au poignard, dans des corps à corps, opposeront des Belges aux Allemands, sur cette seule portion de territoire belge demeurée souveraine…</a:t>
            </a:r>
          </a:p>
          <a:p>
            <a:r>
              <a:rPr lang="fr-FR" sz="3200" b="1" dirty="0">
                <a:ln>
                  <a:solidFill>
                    <a:srgbClr val="FFC000"/>
                  </a:solidFill>
                </a:ln>
                <a:solidFill>
                  <a:srgbClr val="C00000"/>
                </a:solidFill>
                <a:effectLst>
                  <a:glow rad="228600">
                    <a:schemeClr val="accent4">
                      <a:satMod val="175000"/>
                      <a:alpha val="40000"/>
                    </a:schemeClr>
                  </a:glow>
                </a:effectLst>
              </a:rPr>
              <a:t> </a:t>
            </a:r>
          </a:p>
          <a:p>
            <a:r>
              <a:rPr lang="fr-FR" sz="3200" b="1" dirty="0">
                <a:ln>
                  <a:solidFill>
                    <a:srgbClr val="FFC000"/>
                  </a:solidFill>
                </a:ln>
                <a:solidFill>
                  <a:srgbClr val="C00000"/>
                </a:solidFill>
                <a:effectLst>
                  <a:glow rad="228600">
                    <a:schemeClr val="accent4">
                      <a:satMod val="175000"/>
                      <a:alpha val="40000"/>
                    </a:schemeClr>
                  </a:glow>
                </a:effectLst>
              </a:rPr>
              <a:t>Durant la première année du conflit, les belligérants n’auront de cesse de renforcer leurs dispositifs de défense en ce lieu névralgique de la "course à la mer" ; là-même, où une percée victorieuse aurait pu décider d’une fin décisive des combats, dans les prémices de la guerre. </a:t>
            </a:r>
          </a:p>
        </p:txBody>
      </p:sp>
    </p:spTree>
    <p:extLst>
      <p:ext uri="{BB962C8B-B14F-4D97-AF65-F5344CB8AC3E}">
        <p14:creationId xmlns:p14="http://schemas.microsoft.com/office/powerpoint/2010/main" val="3592055334"/>
      </p:ext>
    </p:extLst>
  </p:cSld>
  <p:clrMapOvr>
    <a:masterClrMapping/>
  </p:clrMapOvr>
  <mc:AlternateContent xmlns:mc="http://schemas.openxmlformats.org/markup-compatibility/2006" xmlns:p14="http://schemas.microsoft.com/office/powerpoint/2010/main">
    <mc:Choice Requires="p14">
      <p:transition spd="slow" p14:dur="3250" advTm="19000">
        <p14:warp/>
      </p:transition>
    </mc:Choice>
    <mc:Fallback xmlns="">
      <p:transition spd="slow" advTm="19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000"/>
                                        <p:tgtEl>
                                          <p:spTgt spid="3"/>
                                        </p:tgtEl>
                                      </p:cBhvr>
                                    </p:animEffect>
                                    <p:anim calcmode="lin" valueType="num">
                                      <p:cBhvr>
                                        <p:cTn id="8" dur="2000" fill="hold"/>
                                        <p:tgtEl>
                                          <p:spTgt spid="3"/>
                                        </p:tgtEl>
                                        <p:attrNameLst>
                                          <p:attrName>ppt_w</p:attrName>
                                        </p:attrNameLst>
                                      </p:cBhvr>
                                      <p:tavLst>
                                        <p:tav tm="0" fmla="#ppt_w*sin(2.5*pi*$)">
                                          <p:val>
                                            <p:fltVal val="0"/>
                                          </p:val>
                                        </p:tav>
                                        <p:tav tm="100000">
                                          <p:val>
                                            <p:fltVal val="1"/>
                                          </p:val>
                                        </p:tav>
                                      </p:tavLst>
                                    </p:anim>
                                    <p:anim calcmode="lin" valueType="num">
                                      <p:cBhvr>
                                        <p:cTn id="9" dur="2000" fill="hold"/>
                                        <p:tgtEl>
                                          <p:spTgt spid="3"/>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41" presetClass="entr" presetSubtype="0" fill="hold" nodeType="clickEffect">
                                  <p:stCondLst>
                                    <p:cond delay="0"/>
                                  </p:stCondLst>
                                  <p:iterate type="lt">
                                    <p:tmPct val="10000"/>
                                  </p:iterate>
                                  <p:childTnLst>
                                    <p:set>
                                      <p:cBhvr>
                                        <p:cTn id="13" dur="1" fill="hold">
                                          <p:stCondLst>
                                            <p:cond delay="0"/>
                                          </p:stCondLst>
                                        </p:cTn>
                                        <p:tgtEl>
                                          <p:spTgt spid="3">
                                            <p:txEl>
                                              <p:pRg st="0" end="0"/>
                                            </p:txEl>
                                          </p:spTgt>
                                        </p:tgtEl>
                                        <p:attrNameLst>
                                          <p:attrName>style.visibility</p:attrName>
                                        </p:attrNameLst>
                                      </p:cBhvr>
                                      <p:to>
                                        <p:strVal val="visible"/>
                                      </p:to>
                                    </p:set>
                                    <p:anim calcmode="lin" valueType="num">
                                      <p:cBhvr>
                                        <p:cTn id="14" dur="500" fill="hold"/>
                                        <p:tgtEl>
                                          <p:spTgt spid="3">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5" dur="500" fill="hold"/>
                                        <p:tgtEl>
                                          <p:spTgt spid="3">
                                            <p:txEl>
                                              <p:pRg st="0" end="0"/>
                                            </p:txEl>
                                          </p:spTgt>
                                        </p:tgtEl>
                                        <p:attrNameLst>
                                          <p:attrName>ppt_y</p:attrName>
                                        </p:attrNameLst>
                                      </p:cBhvr>
                                      <p:tavLst>
                                        <p:tav tm="0">
                                          <p:val>
                                            <p:strVal val="#ppt_y"/>
                                          </p:val>
                                        </p:tav>
                                        <p:tav tm="100000">
                                          <p:val>
                                            <p:strVal val="#ppt_y"/>
                                          </p:val>
                                        </p:tav>
                                      </p:tavLst>
                                    </p:anim>
                                    <p:anim calcmode="lin" valueType="num">
                                      <p:cBhvr>
                                        <p:cTn id="16" dur="500" fill="hold"/>
                                        <p:tgtEl>
                                          <p:spTgt spid="3">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7" dur="500" fill="hold"/>
                                        <p:tgtEl>
                                          <p:spTgt spid="3">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8" dur="500" tmFilter="0,0; .5, 1; 1, 1"/>
                                        <p:tgtEl>
                                          <p:spTgt spid="3">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41" presetClass="entr" presetSubtype="0" fill="hold" nodeType="clickEffect">
                                  <p:stCondLst>
                                    <p:cond delay="0"/>
                                  </p:stCondLst>
                                  <p:iterate type="lt">
                                    <p:tmPct val="10000"/>
                                  </p:iterate>
                                  <p:childTnLst>
                                    <p:set>
                                      <p:cBhvr>
                                        <p:cTn id="22" dur="1" fill="hold">
                                          <p:stCondLst>
                                            <p:cond delay="0"/>
                                          </p:stCondLst>
                                        </p:cTn>
                                        <p:tgtEl>
                                          <p:spTgt spid="3">
                                            <p:txEl>
                                              <p:pRg st="2" end="2"/>
                                            </p:txEl>
                                          </p:spTgt>
                                        </p:tgtEl>
                                        <p:attrNameLst>
                                          <p:attrName>style.visibility</p:attrName>
                                        </p:attrNameLst>
                                      </p:cBhvr>
                                      <p:to>
                                        <p:strVal val="visible"/>
                                      </p:to>
                                    </p:set>
                                    <p:anim calcmode="lin" valueType="num">
                                      <p:cBhvr>
                                        <p:cTn id="23" dur="500" fill="hold"/>
                                        <p:tgtEl>
                                          <p:spTgt spid="3">
                                            <p:txEl>
                                              <p:pRg st="2" end="2"/>
                                            </p:txEl>
                                          </p:spTgt>
                                        </p:tgtEl>
                                        <p:attrNameLst>
                                          <p:attrName>ppt_x</p:attrName>
                                        </p:attrNameLst>
                                      </p:cBhvr>
                                      <p:tavLst>
                                        <p:tav tm="0">
                                          <p:val>
                                            <p:strVal val="#ppt_x"/>
                                          </p:val>
                                        </p:tav>
                                        <p:tav tm="50000">
                                          <p:val>
                                            <p:strVal val="#ppt_x+.1"/>
                                          </p:val>
                                        </p:tav>
                                        <p:tav tm="100000">
                                          <p:val>
                                            <p:strVal val="#ppt_x"/>
                                          </p:val>
                                        </p:tav>
                                      </p:tavLst>
                                    </p:anim>
                                    <p:anim calcmode="lin" valueType="num">
                                      <p:cBhvr>
                                        <p:cTn id="24" dur="500" fill="hold"/>
                                        <p:tgtEl>
                                          <p:spTgt spid="3">
                                            <p:txEl>
                                              <p:pRg st="2" end="2"/>
                                            </p:txEl>
                                          </p:spTgt>
                                        </p:tgtEl>
                                        <p:attrNameLst>
                                          <p:attrName>ppt_y</p:attrName>
                                        </p:attrNameLst>
                                      </p:cBhvr>
                                      <p:tavLst>
                                        <p:tav tm="0">
                                          <p:val>
                                            <p:strVal val="#ppt_y"/>
                                          </p:val>
                                        </p:tav>
                                        <p:tav tm="100000">
                                          <p:val>
                                            <p:strVal val="#ppt_y"/>
                                          </p:val>
                                        </p:tav>
                                      </p:tavLst>
                                    </p:anim>
                                    <p:anim calcmode="lin" valueType="num">
                                      <p:cBhvr>
                                        <p:cTn id="25" dur="500" fill="hold"/>
                                        <p:tgtEl>
                                          <p:spTgt spid="3">
                                            <p:txEl>
                                              <p:pRg st="2" end="2"/>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6" dur="500" fill="hold"/>
                                        <p:tgtEl>
                                          <p:spTgt spid="3">
                                            <p:txEl>
                                              <p:pRg st="2" end="2"/>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7" dur="500" tmFilter="0,0; .5, 1; 1, 1"/>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838200" y="6480509"/>
            <a:ext cx="2743200" cy="365125"/>
          </a:xfrm>
        </p:spPr>
        <p:txBody>
          <a:bodyPr/>
          <a:lstStyle/>
          <a:p>
            <a:fld id="{02FD1FB8-82F8-44EC-B85D-8F1DBA595E6D}" type="datetime1">
              <a:rPr lang="fr-FR" sz="2400" smtClean="0">
                <a:ln>
                  <a:solidFill>
                    <a:srgbClr val="FF0000"/>
                  </a:solidFill>
                </a:ln>
                <a:solidFill>
                  <a:schemeClr val="accent2">
                    <a:lumMod val="60000"/>
                    <a:lumOff val="40000"/>
                  </a:schemeClr>
                </a:solidFill>
                <a:latin typeface="Broadway" panose="04040905080B02020502" pitchFamily="82" charset="0"/>
              </a:rPr>
              <a:t>01/07/2021</a:t>
            </a:fld>
            <a:endParaRPr lang="fr-FR" sz="2400" dirty="0">
              <a:ln>
                <a:solidFill>
                  <a:srgbClr val="FF0000"/>
                </a:solidFill>
              </a:ln>
              <a:solidFill>
                <a:schemeClr val="accent2">
                  <a:lumMod val="60000"/>
                  <a:lumOff val="40000"/>
                </a:schemeClr>
              </a:solidFill>
              <a:latin typeface="Broadway" panose="04040905080B02020502" pitchFamily="82" charset="0"/>
            </a:endParaRPr>
          </a:p>
        </p:txBody>
      </p:sp>
      <p:sp>
        <p:nvSpPr>
          <p:cNvPr id="5" name="Espace réservé du pied de page 4"/>
          <p:cNvSpPr>
            <a:spLocks noGrp="1"/>
          </p:cNvSpPr>
          <p:nvPr>
            <p:ph type="ftr" sz="quarter" idx="11"/>
          </p:nvPr>
        </p:nvSpPr>
        <p:spPr>
          <a:xfrm>
            <a:off x="4038600" y="6492875"/>
            <a:ext cx="4191000" cy="365125"/>
          </a:xfrm>
        </p:spPr>
        <p:txBody>
          <a:bodyPr/>
          <a:lstStyle/>
          <a:p>
            <a:r>
              <a:rPr lang="fr-FR" sz="2400" b="1" dirty="0" smtClean="0">
                <a:ln>
                  <a:solidFill>
                    <a:srgbClr val="FF0000"/>
                  </a:solidFill>
                </a:ln>
                <a:solidFill>
                  <a:schemeClr val="accent2">
                    <a:lumMod val="60000"/>
                    <a:lumOff val="40000"/>
                  </a:schemeClr>
                </a:solidFill>
                <a:latin typeface="Broadway" panose="04040905080B02020502" pitchFamily="82" charset="0"/>
              </a:rPr>
              <a:t>PPS   mauricette3   2021</a:t>
            </a:r>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6" name="Espace réservé du numéro de diapositive 5"/>
          <p:cNvSpPr>
            <a:spLocks noGrp="1"/>
          </p:cNvSpPr>
          <p:nvPr>
            <p:ph type="sldNum" sz="quarter" idx="12"/>
          </p:nvPr>
        </p:nvSpPr>
        <p:spPr>
          <a:xfrm>
            <a:off x="8610600" y="6480508"/>
            <a:ext cx="2743200" cy="365125"/>
          </a:xfrm>
          <a:ln>
            <a:noFill/>
          </a:ln>
        </p:spPr>
        <p:txBody>
          <a:bodyPr/>
          <a:lstStyle/>
          <a:p>
            <a:fld id="{3859FC2F-CCD0-4864-AE33-815C5CBAA292}" type="slidenum">
              <a:rPr lang="fr-FR" sz="2400" b="1" smtClean="0">
                <a:ln>
                  <a:solidFill>
                    <a:srgbClr val="FF0000"/>
                  </a:solidFill>
                </a:ln>
                <a:solidFill>
                  <a:schemeClr val="accent2">
                    <a:lumMod val="60000"/>
                    <a:lumOff val="40000"/>
                  </a:schemeClr>
                </a:solidFill>
                <a:latin typeface="Broadway" panose="04040905080B02020502" pitchFamily="82" charset="0"/>
              </a:rPr>
              <a:t>16</a:t>
            </a:fld>
            <a:endParaRPr lang="fr-FR" sz="2400" b="1" dirty="0">
              <a:ln>
                <a:solidFill>
                  <a:srgbClr val="FF0000"/>
                </a:solidFill>
              </a:ln>
              <a:solidFill>
                <a:schemeClr val="accent2">
                  <a:lumMod val="60000"/>
                  <a:lumOff val="40000"/>
                </a:schemeClr>
              </a:solidFill>
              <a:latin typeface="Broadway" panose="04040905080B02020502" pitchFamily="82" charset="0"/>
            </a:endParaRPr>
          </a:p>
        </p:txBody>
      </p:sp>
      <p:pic>
        <p:nvPicPr>
          <p:cNvPr id="2" name="Image 1"/>
          <p:cNvPicPr>
            <a:picLocks noChangeAspect="1"/>
          </p:cNvPicPr>
          <p:nvPr/>
        </p:nvPicPr>
        <p:blipFill>
          <a:blip r:embed="rId3"/>
          <a:stretch>
            <a:fillRect/>
          </a:stretch>
        </p:blipFill>
        <p:spPr>
          <a:xfrm>
            <a:off x="2252133" y="546100"/>
            <a:ext cx="7687734" cy="5765800"/>
          </a:xfrm>
          <a:prstGeom prst="roundRect">
            <a:avLst>
              <a:gd name="adj" fmla="val 4167"/>
            </a:avLst>
          </a:prstGeom>
          <a:solidFill>
            <a:srgbClr val="FFFFFF"/>
          </a:solidFill>
          <a:ln w="76200" cap="sq">
            <a:solidFill>
              <a:srgbClr val="92D050"/>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4080703259"/>
      </p:ext>
    </p:extLst>
  </p:cSld>
  <p:clrMapOvr>
    <a:masterClrMapping/>
  </p:clrMapOvr>
  <mc:AlternateContent xmlns:mc="http://schemas.openxmlformats.org/markup-compatibility/2006" xmlns:p14="http://schemas.microsoft.com/office/powerpoint/2010/main">
    <mc:Choice Requires="p14">
      <p:transition spd="slow" p14:dur="3250" advTm="19000">
        <p14:warp/>
      </p:transition>
    </mc:Choice>
    <mc:Fallback xmlns="">
      <p:transition spd="slow" advTm="19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838200" y="6480509"/>
            <a:ext cx="2743200" cy="365125"/>
          </a:xfrm>
        </p:spPr>
        <p:txBody>
          <a:bodyPr/>
          <a:lstStyle/>
          <a:p>
            <a:fld id="{3AAA85A9-4F75-48FB-88C5-1226DFA28D35}" type="datetime1">
              <a:rPr lang="fr-FR" sz="2400" smtClean="0">
                <a:ln>
                  <a:solidFill>
                    <a:srgbClr val="FF0000"/>
                  </a:solidFill>
                </a:ln>
                <a:solidFill>
                  <a:schemeClr val="accent2">
                    <a:lumMod val="60000"/>
                    <a:lumOff val="40000"/>
                  </a:schemeClr>
                </a:solidFill>
                <a:latin typeface="Broadway" panose="04040905080B02020502" pitchFamily="82" charset="0"/>
              </a:rPr>
              <a:t>01/07/2021</a:t>
            </a:fld>
            <a:endParaRPr lang="fr-FR" sz="2400" dirty="0">
              <a:ln>
                <a:solidFill>
                  <a:srgbClr val="FF0000"/>
                </a:solidFill>
              </a:ln>
              <a:solidFill>
                <a:schemeClr val="accent2">
                  <a:lumMod val="60000"/>
                  <a:lumOff val="40000"/>
                </a:schemeClr>
              </a:solidFill>
              <a:latin typeface="Broadway" panose="04040905080B02020502" pitchFamily="82" charset="0"/>
            </a:endParaRPr>
          </a:p>
        </p:txBody>
      </p:sp>
      <p:sp>
        <p:nvSpPr>
          <p:cNvPr id="5" name="Espace réservé du pied de page 4"/>
          <p:cNvSpPr>
            <a:spLocks noGrp="1"/>
          </p:cNvSpPr>
          <p:nvPr>
            <p:ph type="ftr" sz="quarter" idx="11"/>
          </p:nvPr>
        </p:nvSpPr>
        <p:spPr>
          <a:xfrm>
            <a:off x="4038600" y="6492875"/>
            <a:ext cx="4248150" cy="365125"/>
          </a:xfrm>
        </p:spPr>
        <p:txBody>
          <a:bodyPr/>
          <a:lstStyle/>
          <a:p>
            <a:r>
              <a:rPr lang="fr-FR" sz="2400" b="1" dirty="0" smtClean="0">
                <a:ln>
                  <a:solidFill>
                    <a:srgbClr val="FF0000"/>
                  </a:solidFill>
                </a:ln>
                <a:solidFill>
                  <a:schemeClr val="accent2">
                    <a:lumMod val="60000"/>
                    <a:lumOff val="40000"/>
                  </a:schemeClr>
                </a:solidFill>
                <a:latin typeface="Broadway" panose="04040905080B02020502" pitchFamily="82" charset="0"/>
              </a:rPr>
              <a:t>PPS   mauricette3   2021</a:t>
            </a:r>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6" name="Espace réservé du numéro de diapositive 5"/>
          <p:cNvSpPr>
            <a:spLocks noGrp="1"/>
          </p:cNvSpPr>
          <p:nvPr>
            <p:ph type="sldNum" sz="quarter" idx="12"/>
          </p:nvPr>
        </p:nvSpPr>
        <p:spPr>
          <a:xfrm>
            <a:off x="8610600" y="6480508"/>
            <a:ext cx="2743200" cy="365125"/>
          </a:xfrm>
          <a:ln>
            <a:noFill/>
          </a:ln>
        </p:spPr>
        <p:txBody>
          <a:bodyPr/>
          <a:lstStyle/>
          <a:p>
            <a:fld id="{3859FC2F-CCD0-4864-AE33-815C5CBAA292}" type="slidenum">
              <a:rPr lang="fr-FR" sz="2400" b="1" smtClean="0">
                <a:ln>
                  <a:solidFill>
                    <a:srgbClr val="FF0000"/>
                  </a:solidFill>
                </a:ln>
                <a:solidFill>
                  <a:schemeClr val="accent2">
                    <a:lumMod val="60000"/>
                    <a:lumOff val="40000"/>
                  </a:schemeClr>
                </a:solidFill>
                <a:latin typeface="Broadway" panose="04040905080B02020502" pitchFamily="82" charset="0"/>
              </a:rPr>
              <a:t>17</a:t>
            </a:fld>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3" name="Rectangle 2"/>
          <p:cNvSpPr/>
          <p:nvPr/>
        </p:nvSpPr>
        <p:spPr>
          <a:xfrm>
            <a:off x="736600" y="258732"/>
            <a:ext cx="10837333" cy="6001643"/>
          </a:xfrm>
          <a:prstGeom prst="rect">
            <a:avLst/>
          </a:prstGeom>
          <a:ln w="76200">
            <a:solidFill>
              <a:srgbClr val="92D050"/>
            </a:solidFill>
          </a:ln>
        </p:spPr>
        <p:txBody>
          <a:bodyPr wrap="square">
            <a:spAutoFit/>
          </a:bodyPr>
          <a:lstStyle/>
          <a:p>
            <a:r>
              <a:rPr lang="fr-FR" sz="3200" b="1" dirty="0">
                <a:ln>
                  <a:solidFill>
                    <a:srgbClr val="FFC000"/>
                  </a:solidFill>
                </a:ln>
                <a:solidFill>
                  <a:srgbClr val="C00000"/>
                </a:solidFill>
                <a:effectLst>
                  <a:glow rad="228600">
                    <a:schemeClr val="accent4">
                      <a:satMod val="175000"/>
                      <a:alpha val="40000"/>
                    </a:schemeClr>
                  </a:glow>
                </a:effectLst>
              </a:rPr>
              <a:t>Fin octobre 1915, le génie belge fait sauter la digue de l’Yser en bout de position, cela, dans le but d’empêcher toute initiative favorable aux stratèges allemands.</a:t>
            </a:r>
          </a:p>
          <a:p>
            <a:r>
              <a:rPr lang="fr-FR" sz="3200" b="1" dirty="0">
                <a:ln>
                  <a:solidFill>
                    <a:srgbClr val="FFC000"/>
                  </a:solidFill>
                </a:ln>
                <a:solidFill>
                  <a:srgbClr val="C00000"/>
                </a:solidFill>
                <a:effectLst>
                  <a:glow rad="228600">
                    <a:schemeClr val="accent4">
                      <a:satMod val="175000"/>
                      <a:alpha val="40000"/>
                    </a:schemeClr>
                  </a:glow>
                </a:effectLst>
              </a:rPr>
              <a:t> </a:t>
            </a:r>
          </a:p>
          <a:p>
            <a:r>
              <a:rPr lang="fr-FR" sz="3200" b="1" dirty="0">
                <a:ln>
                  <a:solidFill>
                    <a:srgbClr val="FFC000"/>
                  </a:solidFill>
                </a:ln>
                <a:solidFill>
                  <a:srgbClr val="C00000"/>
                </a:solidFill>
                <a:effectLst>
                  <a:glow rad="228600">
                    <a:schemeClr val="accent4">
                      <a:satMod val="175000"/>
                      <a:alpha val="40000"/>
                    </a:schemeClr>
                  </a:glow>
                </a:effectLst>
              </a:rPr>
              <a:t>L’opération n’empêchera toutefois pas des travaux de renforcement et de développement des positions défensives d’avoir lieu en cet endroit névralgique du Front Nord-Ouest</a:t>
            </a:r>
            <a:r>
              <a:rPr lang="fr-FR" sz="3200" b="1" dirty="0" smtClean="0">
                <a:ln>
                  <a:solidFill>
                    <a:srgbClr val="FFC000"/>
                  </a:solidFill>
                </a:ln>
                <a:solidFill>
                  <a:srgbClr val="C00000"/>
                </a:solidFill>
                <a:effectLst>
                  <a:glow rad="228600">
                    <a:schemeClr val="accent4">
                      <a:satMod val="175000"/>
                      <a:alpha val="40000"/>
                    </a:schemeClr>
                  </a:glow>
                </a:effectLst>
              </a:rPr>
              <a:t>.</a:t>
            </a:r>
          </a:p>
          <a:p>
            <a:endParaRPr lang="fr-FR" sz="3200" b="1" dirty="0">
              <a:ln>
                <a:solidFill>
                  <a:srgbClr val="FFC000"/>
                </a:solidFill>
              </a:ln>
              <a:solidFill>
                <a:srgbClr val="C00000"/>
              </a:solidFill>
              <a:effectLst>
                <a:glow rad="228600">
                  <a:schemeClr val="accent4">
                    <a:satMod val="175000"/>
                    <a:alpha val="40000"/>
                  </a:schemeClr>
                </a:glow>
              </a:effectLst>
            </a:endParaRPr>
          </a:p>
          <a:p>
            <a:r>
              <a:rPr lang="fr-FR" sz="3200" b="1" dirty="0">
                <a:ln>
                  <a:solidFill>
                    <a:srgbClr val="FFC000"/>
                  </a:solidFill>
                </a:ln>
                <a:solidFill>
                  <a:srgbClr val="C00000"/>
                </a:solidFill>
                <a:effectLst>
                  <a:glow rad="228600">
                    <a:schemeClr val="accent4">
                      <a:satMod val="175000"/>
                      <a:alpha val="40000"/>
                    </a:schemeClr>
                  </a:glow>
                </a:effectLst>
              </a:rPr>
              <a:t>A l’emplacement du Boyau de la Mort, des sacs de jute, initialement remplis de sable, et, utilisés pour édifier les parapets, - la nature du sol empêchant, en effet, le creusement de tranchées -, seront remplacés par des sacs de ciment. </a:t>
            </a:r>
          </a:p>
        </p:txBody>
      </p:sp>
    </p:spTree>
    <p:extLst>
      <p:ext uri="{BB962C8B-B14F-4D97-AF65-F5344CB8AC3E}">
        <p14:creationId xmlns:p14="http://schemas.microsoft.com/office/powerpoint/2010/main" val="1996930805"/>
      </p:ext>
    </p:extLst>
  </p:cSld>
  <p:clrMapOvr>
    <a:masterClrMapping/>
  </p:clrMapOvr>
  <mc:AlternateContent xmlns:mc="http://schemas.openxmlformats.org/markup-compatibility/2006" xmlns:p14="http://schemas.microsoft.com/office/powerpoint/2010/main">
    <mc:Choice Requires="p14">
      <p:transition spd="slow" p14:dur="3250" advTm="19000">
        <p14:warp/>
      </p:transition>
    </mc:Choice>
    <mc:Fallback xmlns="">
      <p:transition spd="slow" advTm="19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000"/>
                                        <p:tgtEl>
                                          <p:spTgt spid="3"/>
                                        </p:tgtEl>
                                      </p:cBhvr>
                                    </p:animEffect>
                                    <p:anim calcmode="lin" valueType="num">
                                      <p:cBhvr>
                                        <p:cTn id="8" dur="2000" fill="hold"/>
                                        <p:tgtEl>
                                          <p:spTgt spid="3"/>
                                        </p:tgtEl>
                                        <p:attrNameLst>
                                          <p:attrName>ppt_w</p:attrName>
                                        </p:attrNameLst>
                                      </p:cBhvr>
                                      <p:tavLst>
                                        <p:tav tm="0" fmla="#ppt_w*sin(2.5*pi*$)">
                                          <p:val>
                                            <p:fltVal val="0"/>
                                          </p:val>
                                        </p:tav>
                                        <p:tav tm="100000">
                                          <p:val>
                                            <p:fltVal val="1"/>
                                          </p:val>
                                        </p:tav>
                                      </p:tavLst>
                                    </p:anim>
                                    <p:anim calcmode="lin" valueType="num">
                                      <p:cBhvr>
                                        <p:cTn id="9" dur="2000" fill="hold"/>
                                        <p:tgtEl>
                                          <p:spTgt spid="3"/>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41" presetClass="entr" presetSubtype="0" fill="hold" nodeType="clickEffect">
                                  <p:stCondLst>
                                    <p:cond delay="0"/>
                                  </p:stCondLst>
                                  <p:iterate type="lt">
                                    <p:tmPct val="10000"/>
                                  </p:iterate>
                                  <p:childTnLst>
                                    <p:set>
                                      <p:cBhvr>
                                        <p:cTn id="13" dur="1" fill="hold">
                                          <p:stCondLst>
                                            <p:cond delay="0"/>
                                          </p:stCondLst>
                                        </p:cTn>
                                        <p:tgtEl>
                                          <p:spTgt spid="3">
                                            <p:txEl>
                                              <p:pRg st="0" end="0"/>
                                            </p:txEl>
                                          </p:spTgt>
                                        </p:tgtEl>
                                        <p:attrNameLst>
                                          <p:attrName>style.visibility</p:attrName>
                                        </p:attrNameLst>
                                      </p:cBhvr>
                                      <p:to>
                                        <p:strVal val="visible"/>
                                      </p:to>
                                    </p:set>
                                    <p:anim calcmode="lin" valueType="num">
                                      <p:cBhvr>
                                        <p:cTn id="14" dur="500" fill="hold"/>
                                        <p:tgtEl>
                                          <p:spTgt spid="3">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5" dur="500" fill="hold"/>
                                        <p:tgtEl>
                                          <p:spTgt spid="3">
                                            <p:txEl>
                                              <p:pRg st="0" end="0"/>
                                            </p:txEl>
                                          </p:spTgt>
                                        </p:tgtEl>
                                        <p:attrNameLst>
                                          <p:attrName>ppt_y</p:attrName>
                                        </p:attrNameLst>
                                      </p:cBhvr>
                                      <p:tavLst>
                                        <p:tav tm="0">
                                          <p:val>
                                            <p:strVal val="#ppt_y"/>
                                          </p:val>
                                        </p:tav>
                                        <p:tav tm="100000">
                                          <p:val>
                                            <p:strVal val="#ppt_y"/>
                                          </p:val>
                                        </p:tav>
                                      </p:tavLst>
                                    </p:anim>
                                    <p:anim calcmode="lin" valueType="num">
                                      <p:cBhvr>
                                        <p:cTn id="16" dur="500" fill="hold"/>
                                        <p:tgtEl>
                                          <p:spTgt spid="3">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7" dur="500" fill="hold"/>
                                        <p:tgtEl>
                                          <p:spTgt spid="3">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8" dur="500" tmFilter="0,0; .5, 1; 1, 1"/>
                                        <p:tgtEl>
                                          <p:spTgt spid="3">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41" presetClass="entr" presetSubtype="0" fill="hold" nodeType="clickEffect">
                                  <p:stCondLst>
                                    <p:cond delay="0"/>
                                  </p:stCondLst>
                                  <p:iterate type="lt">
                                    <p:tmPct val="10000"/>
                                  </p:iterate>
                                  <p:childTnLst>
                                    <p:set>
                                      <p:cBhvr>
                                        <p:cTn id="22" dur="1" fill="hold">
                                          <p:stCondLst>
                                            <p:cond delay="0"/>
                                          </p:stCondLst>
                                        </p:cTn>
                                        <p:tgtEl>
                                          <p:spTgt spid="3">
                                            <p:txEl>
                                              <p:pRg st="2" end="2"/>
                                            </p:txEl>
                                          </p:spTgt>
                                        </p:tgtEl>
                                        <p:attrNameLst>
                                          <p:attrName>style.visibility</p:attrName>
                                        </p:attrNameLst>
                                      </p:cBhvr>
                                      <p:to>
                                        <p:strVal val="visible"/>
                                      </p:to>
                                    </p:set>
                                    <p:anim calcmode="lin" valueType="num">
                                      <p:cBhvr>
                                        <p:cTn id="23" dur="500" fill="hold"/>
                                        <p:tgtEl>
                                          <p:spTgt spid="3">
                                            <p:txEl>
                                              <p:pRg st="2" end="2"/>
                                            </p:txEl>
                                          </p:spTgt>
                                        </p:tgtEl>
                                        <p:attrNameLst>
                                          <p:attrName>ppt_x</p:attrName>
                                        </p:attrNameLst>
                                      </p:cBhvr>
                                      <p:tavLst>
                                        <p:tav tm="0">
                                          <p:val>
                                            <p:strVal val="#ppt_x"/>
                                          </p:val>
                                        </p:tav>
                                        <p:tav tm="50000">
                                          <p:val>
                                            <p:strVal val="#ppt_x+.1"/>
                                          </p:val>
                                        </p:tav>
                                        <p:tav tm="100000">
                                          <p:val>
                                            <p:strVal val="#ppt_x"/>
                                          </p:val>
                                        </p:tav>
                                      </p:tavLst>
                                    </p:anim>
                                    <p:anim calcmode="lin" valueType="num">
                                      <p:cBhvr>
                                        <p:cTn id="24" dur="500" fill="hold"/>
                                        <p:tgtEl>
                                          <p:spTgt spid="3">
                                            <p:txEl>
                                              <p:pRg st="2" end="2"/>
                                            </p:txEl>
                                          </p:spTgt>
                                        </p:tgtEl>
                                        <p:attrNameLst>
                                          <p:attrName>ppt_y</p:attrName>
                                        </p:attrNameLst>
                                      </p:cBhvr>
                                      <p:tavLst>
                                        <p:tav tm="0">
                                          <p:val>
                                            <p:strVal val="#ppt_y"/>
                                          </p:val>
                                        </p:tav>
                                        <p:tav tm="100000">
                                          <p:val>
                                            <p:strVal val="#ppt_y"/>
                                          </p:val>
                                        </p:tav>
                                      </p:tavLst>
                                    </p:anim>
                                    <p:anim calcmode="lin" valueType="num">
                                      <p:cBhvr>
                                        <p:cTn id="25" dur="500" fill="hold"/>
                                        <p:tgtEl>
                                          <p:spTgt spid="3">
                                            <p:txEl>
                                              <p:pRg st="2" end="2"/>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6" dur="500" fill="hold"/>
                                        <p:tgtEl>
                                          <p:spTgt spid="3">
                                            <p:txEl>
                                              <p:pRg st="2" end="2"/>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7" dur="500" tmFilter="0,0; .5, 1; 1, 1"/>
                                        <p:tgtEl>
                                          <p:spTgt spid="3">
                                            <p:txEl>
                                              <p:pRg st="2" end="2"/>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41" presetClass="entr" presetSubtype="0" fill="hold" nodeType="clickEffect">
                                  <p:stCondLst>
                                    <p:cond delay="0"/>
                                  </p:stCondLst>
                                  <p:iterate type="lt">
                                    <p:tmPct val="10000"/>
                                  </p:iterate>
                                  <p:childTnLst>
                                    <p:set>
                                      <p:cBhvr>
                                        <p:cTn id="31" dur="1" fill="hold">
                                          <p:stCondLst>
                                            <p:cond delay="0"/>
                                          </p:stCondLst>
                                        </p:cTn>
                                        <p:tgtEl>
                                          <p:spTgt spid="3">
                                            <p:txEl>
                                              <p:pRg st="4" end="4"/>
                                            </p:txEl>
                                          </p:spTgt>
                                        </p:tgtEl>
                                        <p:attrNameLst>
                                          <p:attrName>style.visibility</p:attrName>
                                        </p:attrNameLst>
                                      </p:cBhvr>
                                      <p:to>
                                        <p:strVal val="visible"/>
                                      </p:to>
                                    </p:set>
                                    <p:anim calcmode="lin" valueType="num">
                                      <p:cBhvr>
                                        <p:cTn id="32" dur="500" fill="hold"/>
                                        <p:tgtEl>
                                          <p:spTgt spid="3">
                                            <p:txEl>
                                              <p:pRg st="4" end="4"/>
                                            </p:txEl>
                                          </p:spTgt>
                                        </p:tgtEl>
                                        <p:attrNameLst>
                                          <p:attrName>ppt_x</p:attrName>
                                        </p:attrNameLst>
                                      </p:cBhvr>
                                      <p:tavLst>
                                        <p:tav tm="0">
                                          <p:val>
                                            <p:strVal val="#ppt_x"/>
                                          </p:val>
                                        </p:tav>
                                        <p:tav tm="50000">
                                          <p:val>
                                            <p:strVal val="#ppt_x+.1"/>
                                          </p:val>
                                        </p:tav>
                                        <p:tav tm="100000">
                                          <p:val>
                                            <p:strVal val="#ppt_x"/>
                                          </p:val>
                                        </p:tav>
                                      </p:tavLst>
                                    </p:anim>
                                    <p:anim calcmode="lin" valueType="num">
                                      <p:cBhvr>
                                        <p:cTn id="33" dur="500" fill="hold"/>
                                        <p:tgtEl>
                                          <p:spTgt spid="3">
                                            <p:txEl>
                                              <p:pRg st="4" end="4"/>
                                            </p:txEl>
                                          </p:spTgt>
                                        </p:tgtEl>
                                        <p:attrNameLst>
                                          <p:attrName>ppt_y</p:attrName>
                                        </p:attrNameLst>
                                      </p:cBhvr>
                                      <p:tavLst>
                                        <p:tav tm="0">
                                          <p:val>
                                            <p:strVal val="#ppt_y"/>
                                          </p:val>
                                        </p:tav>
                                        <p:tav tm="100000">
                                          <p:val>
                                            <p:strVal val="#ppt_y"/>
                                          </p:val>
                                        </p:tav>
                                      </p:tavLst>
                                    </p:anim>
                                    <p:anim calcmode="lin" valueType="num">
                                      <p:cBhvr>
                                        <p:cTn id="34" dur="500" fill="hold"/>
                                        <p:tgtEl>
                                          <p:spTgt spid="3">
                                            <p:txEl>
                                              <p:pRg st="4" end="4"/>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35" dur="500" fill="hold"/>
                                        <p:tgtEl>
                                          <p:spTgt spid="3">
                                            <p:txEl>
                                              <p:pRg st="4" end="4"/>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36" dur="500" tmFilter="0,0; .5, 1; 1, 1"/>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838200" y="6480509"/>
            <a:ext cx="2743200" cy="365125"/>
          </a:xfrm>
        </p:spPr>
        <p:txBody>
          <a:bodyPr/>
          <a:lstStyle/>
          <a:p>
            <a:fld id="{47521BA7-8ADB-47EC-B34F-F91BB2FFF600}" type="datetime1">
              <a:rPr lang="fr-FR" sz="2400" smtClean="0">
                <a:ln>
                  <a:solidFill>
                    <a:srgbClr val="FF0000"/>
                  </a:solidFill>
                </a:ln>
                <a:solidFill>
                  <a:schemeClr val="accent2">
                    <a:lumMod val="60000"/>
                    <a:lumOff val="40000"/>
                  </a:schemeClr>
                </a:solidFill>
                <a:latin typeface="Broadway" panose="04040905080B02020502" pitchFamily="82" charset="0"/>
              </a:rPr>
              <a:t>01/07/2021</a:t>
            </a:fld>
            <a:endParaRPr lang="fr-FR" sz="2400" dirty="0">
              <a:ln>
                <a:solidFill>
                  <a:srgbClr val="FF0000"/>
                </a:solidFill>
              </a:ln>
              <a:solidFill>
                <a:schemeClr val="accent2">
                  <a:lumMod val="60000"/>
                  <a:lumOff val="40000"/>
                </a:schemeClr>
              </a:solidFill>
              <a:latin typeface="Broadway" panose="04040905080B02020502" pitchFamily="82" charset="0"/>
            </a:endParaRPr>
          </a:p>
        </p:txBody>
      </p:sp>
      <p:sp>
        <p:nvSpPr>
          <p:cNvPr id="5" name="Espace réservé du pied de page 4"/>
          <p:cNvSpPr>
            <a:spLocks noGrp="1"/>
          </p:cNvSpPr>
          <p:nvPr>
            <p:ph type="ftr" sz="quarter" idx="11"/>
          </p:nvPr>
        </p:nvSpPr>
        <p:spPr>
          <a:xfrm>
            <a:off x="4038599" y="6492875"/>
            <a:ext cx="4233863" cy="365125"/>
          </a:xfrm>
        </p:spPr>
        <p:txBody>
          <a:bodyPr/>
          <a:lstStyle/>
          <a:p>
            <a:r>
              <a:rPr lang="fr-FR" sz="2400" b="1" dirty="0" smtClean="0">
                <a:ln>
                  <a:solidFill>
                    <a:srgbClr val="FF0000"/>
                  </a:solidFill>
                </a:ln>
                <a:solidFill>
                  <a:schemeClr val="accent2">
                    <a:lumMod val="60000"/>
                    <a:lumOff val="40000"/>
                  </a:schemeClr>
                </a:solidFill>
                <a:latin typeface="Broadway" panose="04040905080B02020502" pitchFamily="82" charset="0"/>
              </a:rPr>
              <a:t>PPS   mauricette3   2021</a:t>
            </a:r>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6" name="Espace réservé du numéro de diapositive 5"/>
          <p:cNvSpPr>
            <a:spLocks noGrp="1"/>
          </p:cNvSpPr>
          <p:nvPr>
            <p:ph type="sldNum" sz="quarter" idx="12"/>
          </p:nvPr>
        </p:nvSpPr>
        <p:spPr>
          <a:xfrm>
            <a:off x="8610600" y="6480508"/>
            <a:ext cx="2743200" cy="365125"/>
          </a:xfrm>
          <a:ln>
            <a:noFill/>
          </a:ln>
        </p:spPr>
        <p:txBody>
          <a:bodyPr/>
          <a:lstStyle/>
          <a:p>
            <a:fld id="{3859FC2F-CCD0-4864-AE33-815C5CBAA292}" type="slidenum">
              <a:rPr lang="fr-FR" sz="2400" b="1" smtClean="0">
                <a:ln>
                  <a:solidFill>
                    <a:srgbClr val="FF0000"/>
                  </a:solidFill>
                </a:ln>
                <a:solidFill>
                  <a:schemeClr val="accent2">
                    <a:lumMod val="60000"/>
                    <a:lumOff val="40000"/>
                  </a:schemeClr>
                </a:solidFill>
                <a:latin typeface="Broadway" panose="04040905080B02020502" pitchFamily="82" charset="0"/>
              </a:rPr>
              <a:t>18</a:t>
            </a:fld>
            <a:endParaRPr lang="fr-FR" sz="2400" b="1" dirty="0">
              <a:ln>
                <a:solidFill>
                  <a:srgbClr val="FF0000"/>
                </a:solidFill>
              </a:ln>
              <a:solidFill>
                <a:schemeClr val="accent2">
                  <a:lumMod val="60000"/>
                  <a:lumOff val="40000"/>
                </a:schemeClr>
              </a:solidFill>
              <a:latin typeface="Broadway" panose="04040905080B02020502" pitchFamily="82" charset="0"/>
            </a:endParaRPr>
          </a:p>
        </p:txBody>
      </p:sp>
      <p:pic>
        <p:nvPicPr>
          <p:cNvPr id="3" name="Image 2"/>
          <p:cNvPicPr>
            <a:picLocks noChangeAspect="1"/>
          </p:cNvPicPr>
          <p:nvPr/>
        </p:nvPicPr>
        <p:blipFill>
          <a:blip r:embed="rId3"/>
          <a:stretch>
            <a:fillRect/>
          </a:stretch>
        </p:blipFill>
        <p:spPr>
          <a:xfrm>
            <a:off x="2082800" y="561387"/>
            <a:ext cx="8053716" cy="5754746"/>
          </a:xfrm>
          <a:prstGeom prst="roundRect">
            <a:avLst>
              <a:gd name="adj" fmla="val 4167"/>
            </a:avLst>
          </a:prstGeom>
          <a:solidFill>
            <a:srgbClr val="FFFFFF"/>
          </a:solidFill>
          <a:ln w="76200" cap="sq">
            <a:solidFill>
              <a:srgbClr val="92D050"/>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635269006"/>
      </p:ext>
    </p:extLst>
  </p:cSld>
  <p:clrMapOvr>
    <a:masterClrMapping/>
  </p:clrMapOvr>
  <mc:AlternateContent xmlns:mc="http://schemas.openxmlformats.org/markup-compatibility/2006" xmlns:p14="http://schemas.microsoft.com/office/powerpoint/2010/main">
    <mc:Choice Requires="p14">
      <p:transition spd="slow" p14:dur="3250" advTm="19000">
        <p14:warp/>
      </p:transition>
    </mc:Choice>
    <mc:Fallback xmlns="">
      <p:transition spd="slow" advTm="19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000"/>
                                        <p:tgtEl>
                                          <p:spTgt spid="3"/>
                                        </p:tgtEl>
                                      </p:cBhvr>
                                    </p:animEffect>
                                    <p:anim calcmode="lin" valueType="num">
                                      <p:cBhvr>
                                        <p:cTn id="8" dur="2000" fill="hold"/>
                                        <p:tgtEl>
                                          <p:spTgt spid="3"/>
                                        </p:tgtEl>
                                        <p:attrNameLst>
                                          <p:attrName>ppt_w</p:attrName>
                                        </p:attrNameLst>
                                      </p:cBhvr>
                                      <p:tavLst>
                                        <p:tav tm="0" fmla="#ppt_w*sin(2.5*pi*$)">
                                          <p:val>
                                            <p:fltVal val="0"/>
                                          </p:val>
                                        </p:tav>
                                        <p:tav tm="100000">
                                          <p:val>
                                            <p:fltVal val="1"/>
                                          </p:val>
                                        </p:tav>
                                      </p:tavLst>
                                    </p:anim>
                                    <p:anim calcmode="lin" valueType="num">
                                      <p:cBhvr>
                                        <p:cTn id="9" dur="2000" fill="hold"/>
                                        <p:tgtEl>
                                          <p:spTgt spid="3"/>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838200" y="6480509"/>
            <a:ext cx="2743200" cy="365125"/>
          </a:xfrm>
        </p:spPr>
        <p:txBody>
          <a:bodyPr/>
          <a:lstStyle/>
          <a:p>
            <a:fld id="{2515A56D-4852-453D-89AE-8CE3D3C8490E}" type="datetime1">
              <a:rPr lang="fr-FR" sz="2400" smtClean="0">
                <a:ln>
                  <a:solidFill>
                    <a:srgbClr val="FF0000"/>
                  </a:solidFill>
                </a:ln>
                <a:solidFill>
                  <a:schemeClr val="accent2">
                    <a:lumMod val="60000"/>
                    <a:lumOff val="40000"/>
                  </a:schemeClr>
                </a:solidFill>
                <a:latin typeface="Broadway" panose="04040905080B02020502" pitchFamily="82" charset="0"/>
              </a:rPr>
              <a:t>01/07/2021</a:t>
            </a:fld>
            <a:endParaRPr lang="fr-FR" sz="2400" dirty="0">
              <a:ln>
                <a:solidFill>
                  <a:srgbClr val="FF0000"/>
                </a:solidFill>
              </a:ln>
              <a:solidFill>
                <a:schemeClr val="accent2">
                  <a:lumMod val="60000"/>
                  <a:lumOff val="40000"/>
                </a:schemeClr>
              </a:solidFill>
              <a:latin typeface="Broadway" panose="04040905080B02020502" pitchFamily="82" charset="0"/>
            </a:endParaRPr>
          </a:p>
        </p:txBody>
      </p:sp>
      <p:sp>
        <p:nvSpPr>
          <p:cNvPr id="5" name="Espace réservé du pied de page 4"/>
          <p:cNvSpPr>
            <a:spLocks noGrp="1"/>
          </p:cNvSpPr>
          <p:nvPr>
            <p:ph type="ftr" sz="quarter" idx="11"/>
          </p:nvPr>
        </p:nvSpPr>
        <p:spPr>
          <a:xfrm>
            <a:off x="4038600" y="6492875"/>
            <a:ext cx="4148138" cy="365125"/>
          </a:xfrm>
        </p:spPr>
        <p:txBody>
          <a:bodyPr/>
          <a:lstStyle/>
          <a:p>
            <a:r>
              <a:rPr lang="fr-FR" sz="2400" b="1" dirty="0" smtClean="0">
                <a:ln>
                  <a:solidFill>
                    <a:srgbClr val="FF0000"/>
                  </a:solidFill>
                </a:ln>
                <a:solidFill>
                  <a:schemeClr val="accent2">
                    <a:lumMod val="60000"/>
                    <a:lumOff val="40000"/>
                  </a:schemeClr>
                </a:solidFill>
                <a:latin typeface="Broadway" panose="04040905080B02020502" pitchFamily="82" charset="0"/>
              </a:rPr>
              <a:t>PPS   mauricette3   2021</a:t>
            </a:r>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6" name="Espace réservé du numéro de diapositive 5"/>
          <p:cNvSpPr>
            <a:spLocks noGrp="1"/>
          </p:cNvSpPr>
          <p:nvPr>
            <p:ph type="sldNum" sz="quarter" idx="12"/>
          </p:nvPr>
        </p:nvSpPr>
        <p:spPr>
          <a:xfrm>
            <a:off x="8610600" y="6480508"/>
            <a:ext cx="2743200" cy="365125"/>
          </a:xfrm>
          <a:ln>
            <a:noFill/>
          </a:ln>
        </p:spPr>
        <p:txBody>
          <a:bodyPr/>
          <a:lstStyle/>
          <a:p>
            <a:fld id="{3859FC2F-CCD0-4864-AE33-815C5CBAA292}" type="slidenum">
              <a:rPr lang="fr-FR" sz="2400" b="1" smtClean="0">
                <a:ln>
                  <a:solidFill>
                    <a:srgbClr val="FF0000"/>
                  </a:solidFill>
                </a:ln>
                <a:solidFill>
                  <a:schemeClr val="accent2">
                    <a:lumMod val="60000"/>
                    <a:lumOff val="40000"/>
                  </a:schemeClr>
                </a:solidFill>
                <a:latin typeface="Broadway" panose="04040905080B02020502" pitchFamily="82" charset="0"/>
              </a:rPr>
              <a:t>19</a:t>
            </a:fld>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3" name="Rectangle 2"/>
          <p:cNvSpPr/>
          <p:nvPr/>
        </p:nvSpPr>
        <p:spPr>
          <a:xfrm>
            <a:off x="491066" y="674400"/>
            <a:ext cx="11209867" cy="5509200"/>
          </a:xfrm>
          <a:prstGeom prst="rect">
            <a:avLst/>
          </a:prstGeom>
          <a:ln w="76200">
            <a:solidFill>
              <a:srgbClr val="92D050"/>
            </a:solidFill>
          </a:ln>
        </p:spPr>
        <p:txBody>
          <a:bodyPr wrap="square">
            <a:spAutoFit/>
          </a:bodyPr>
          <a:lstStyle/>
          <a:p>
            <a:endParaRPr lang="fr-FR" sz="3200" b="1" dirty="0">
              <a:ln>
                <a:solidFill>
                  <a:srgbClr val="FFC000"/>
                </a:solidFill>
              </a:ln>
              <a:solidFill>
                <a:srgbClr val="C00000"/>
              </a:solidFill>
              <a:effectLst>
                <a:glow rad="228600">
                  <a:schemeClr val="accent4">
                    <a:satMod val="175000"/>
                    <a:alpha val="40000"/>
                  </a:schemeClr>
                </a:glow>
              </a:effectLst>
            </a:endParaRPr>
          </a:p>
          <a:p>
            <a:r>
              <a:rPr lang="fr-FR" sz="3200" b="1" dirty="0">
                <a:ln>
                  <a:solidFill>
                    <a:srgbClr val="FFC000"/>
                  </a:solidFill>
                </a:ln>
                <a:solidFill>
                  <a:srgbClr val="C00000"/>
                </a:solidFill>
                <a:effectLst>
                  <a:glow rad="228600">
                    <a:schemeClr val="accent4">
                      <a:satMod val="175000"/>
                      <a:alpha val="40000"/>
                    </a:schemeClr>
                  </a:glow>
                </a:effectLst>
              </a:rPr>
              <a:t>L’année 1916 voit la construction d’une puissante position fortifiée, d’une redoute bétonnée, dite "du Cavalier", à l’entrée sud du Boyau…</a:t>
            </a:r>
          </a:p>
          <a:p>
            <a:r>
              <a:rPr lang="fr-FR" sz="3200" b="1" dirty="0">
                <a:ln>
                  <a:solidFill>
                    <a:srgbClr val="FFC000"/>
                  </a:solidFill>
                </a:ln>
                <a:solidFill>
                  <a:srgbClr val="C00000"/>
                </a:solidFill>
                <a:effectLst>
                  <a:glow rad="228600">
                    <a:schemeClr val="accent4">
                      <a:satMod val="175000"/>
                      <a:alpha val="40000"/>
                    </a:schemeClr>
                  </a:glow>
                </a:effectLst>
              </a:rPr>
              <a:t> </a:t>
            </a:r>
          </a:p>
          <a:p>
            <a:r>
              <a:rPr lang="fr-FR" sz="3200" b="1" dirty="0">
                <a:ln>
                  <a:solidFill>
                    <a:srgbClr val="FFC000"/>
                  </a:solidFill>
                </a:ln>
                <a:solidFill>
                  <a:srgbClr val="C00000"/>
                </a:solidFill>
                <a:effectLst>
                  <a:glow rad="228600">
                    <a:schemeClr val="accent4">
                      <a:satMod val="175000"/>
                      <a:alpha val="40000"/>
                    </a:schemeClr>
                  </a:glow>
                </a:effectLst>
              </a:rPr>
              <a:t>Après la guerre, ce haut lieu symbolique de l’affrontement belgo-germanique sera conservé en l’état, ou presque...</a:t>
            </a:r>
          </a:p>
          <a:p>
            <a:r>
              <a:rPr lang="fr-FR" sz="3200" b="1" dirty="0">
                <a:ln>
                  <a:solidFill>
                    <a:srgbClr val="FFC000"/>
                  </a:solidFill>
                </a:ln>
                <a:solidFill>
                  <a:srgbClr val="C00000"/>
                </a:solidFill>
                <a:effectLst>
                  <a:glow rad="228600">
                    <a:schemeClr val="accent4">
                      <a:satMod val="175000"/>
                      <a:alpha val="40000"/>
                    </a:schemeClr>
                  </a:glow>
                </a:effectLst>
              </a:rPr>
              <a:t> </a:t>
            </a:r>
          </a:p>
          <a:p>
            <a:r>
              <a:rPr lang="fr-FR" sz="3200" b="1" dirty="0">
                <a:ln>
                  <a:solidFill>
                    <a:srgbClr val="FFC000"/>
                  </a:solidFill>
                </a:ln>
                <a:solidFill>
                  <a:srgbClr val="C00000"/>
                </a:solidFill>
                <a:effectLst>
                  <a:glow rad="228600">
                    <a:schemeClr val="accent4">
                      <a:satMod val="175000"/>
                      <a:alpha val="40000"/>
                    </a:schemeClr>
                  </a:glow>
                </a:effectLst>
              </a:rPr>
              <a:t>Ce ne sera toutefois qu’en 1924, que le chemin de halage en cet endroit, et, tout au long de l’Yser, sera remis en service par le Ministère des Travaux Publics. </a:t>
            </a:r>
          </a:p>
        </p:txBody>
      </p:sp>
    </p:spTree>
    <p:extLst>
      <p:ext uri="{BB962C8B-B14F-4D97-AF65-F5344CB8AC3E}">
        <p14:creationId xmlns:p14="http://schemas.microsoft.com/office/powerpoint/2010/main" val="3174875725"/>
      </p:ext>
    </p:extLst>
  </p:cSld>
  <p:clrMapOvr>
    <a:masterClrMapping/>
  </p:clrMapOvr>
  <mc:AlternateContent xmlns:mc="http://schemas.openxmlformats.org/markup-compatibility/2006" xmlns:p14="http://schemas.microsoft.com/office/powerpoint/2010/main">
    <mc:Choice Requires="p14">
      <p:transition spd="slow" p14:dur="3250" advTm="19000">
        <p14:warp/>
      </p:transition>
    </mc:Choice>
    <mc:Fallback xmlns="">
      <p:transition spd="slow" advTm="19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000"/>
                                        <p:tgtEl>
                                          <p:spTgt spid="3"/>
                                        </p:tgtEl>
                                      </p:cBhvr>
                                    </p:animEffect>
                                    <p:anim calcmode="lin" valueType="num">
                                      <p:cBhvr>
                                        <p:cTn id="8" dur="2000" fill="hold"/>
                                        <p:tgtEl>
                                          <p:spTgt spid="3"/>
                                        </p:tgtEl>
                                        <p:attrNameLst>
                                          <p:attrName>ppt_w</p:attrName>
                                        </p:attrNameLst>
                                      </p:cBhvr>
                                      <p:tavLst>
                                        <p:tav tm="0" fmla="#ppt_w*sin(2.5*pi*$)">
                                          <p:val>
                                            <p:fltVal val="0"/>
                                          </p:val>
                                        </p:tav>
                                        <p:tav tm="100000">
                                          <p:val>
                                            <p:fltVal val="1"/>
                                          </p:val>
                                        </p:tav>
                                      </p:tavLst>
                                    </p:anim>
                                    <p:anim calcmode="lin" valueType="num">
                                      <p:cBhvr>
                                        <p:cTn id="9" dur="2000" fill="hold"/>
                                        <p:tgtEl>
                                          <p:spTgt spid="3"/>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41" presetClass="entr" presetSubtype="0" fill="hold" nodeType="clickEffect">
                                  <p:stCondLst>
                                    <p:cond delay="0"/>
                                  </p:stCondLst>
                                  <p:iterate type="lt">
                                    <p:tmPct val="10000"/>
                                  </p:iterate>
                                  <p:childTnLst>
                                    <p:set>
                                      <p:cBhvr>
                                        <p:cTn id="13" dur="1" fill="hold">
                                          <p:stCondLst>
                                            <p:cond delay="0"/>
                                          </p:stCondLst>
                                        </p:cTn>
                                        <p:tgtEl>
                                          <p:spTgt spid="3">
                                            <p:txEl>
                                              <p:pRg st="1" end="1"/>
                                            </p:txEl>
                                          </p:spTgt>
                                        </p:tgtEl>
                                        <p:attrNameLst>
                                          <p:attrName>style.visibility</p:attrName>
                                        </p:attrNameLst>
                                      </p:cBhvr>
                                      <p:to>
                                        <p:strVal val="visible"/>
                                      </p:to>
                                    </p:set>
                                    <p:anim calcmode="lin" valueType="num">
                                      <p:cBhvr>
                                        <p:cTn id="14" dur="500" fill="hold"/>
                                        <p:tgtEl>
                                          <p:spTgt spid="3">
                                            <p:txEl>
                                              <p:pRg st="1" end="1"/>
                                            </p:txEl>
                                          </p:spTgt>
                                        </p:tgtEl>
                                        <p:attrNameLst>
                                          <p:attrName>ppt_x</p:attrName>
                                        </p:attrNameLst>
                                      </p:cBhvr>
                                      <p:tavLst>
                                        <p:tav tm="0">
                                          <p:val>
                                            <p:strVal val="#ppt_x"/>
                                          </p:val>
                                        </p:tav>
                                        <p:tav tm="50000">
                                          <p:val>
                                            <p:strVal val="#ppt_x+.1"/>
                                          </p:val>
                                        </p:tav>
                                        <p:tav tm="100000">
                                          <p:val>
                                            <p:strVal val="#ppt_x"/>
                                          </p:val>
                                        </p:tav>
                                      </p:tavLst>
                                    </p:anim>
                                    <p:anim calcmode="lin" valueType="num">
                                      <p:cBhvr>
                                        <p:cTn id="15" dur="500" fill="hold"/>
                                        <p:tgtEl>
                                          <p:spTgt spid="3">
                                            <p:txEl>
                                              <p:pRg st="1" end="1"/>
                                            </p:txEl>
                                          </p:spTgt>
                                        </p:tgtEl>
                                        <p:attrNameLst>
                                          <p:attrName>ppt_y</p:attrName>
                                        </p:attrNameLst>
                                      </p:cBhvr>
                                      <p:tavLst>
                                        <p:tav tm="0">
                                          <p:val>
                                            <p:strVal val="#ppt_y"/>
                                          </p:val>
                                        </p:tav>
                                        <p:tav tm="100000">
                                          <p:val>
                                            <p:strVal val="#ppt_y"/>
                                          </p:val>
                                        </p:tav>
                                      </p:tavLst>
                                    </p:anim>
                                    <p:anim calcmode="lin" valueType="num">
                                      <p:cBhvr>
                                        <p:cTn id="16" dur="500" fill="hold"/>
                                        <p:tgtEl>
                                          <p:spTgt spid="3">
                                            <p:txEl>
                                              <p:pRg st="1" end="1"/>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7" dur="500" fill="hold"/>
                                        <p:tgtEl>
                                          <p:spTgt spid="3">
                                            <p:txEl>
                                              <p:pRg st="1" end="1"/>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8" dur="500" tmFilter="0,0; .5, 1; 1, 1"/>
                                        <p:tgtEl>
                                          <p:spTgt spid="3">
                                            <p:txEl>
                                              <p:pRg st="1" end="1"/>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41" presetClass="entr" presetSubtype="0" fill="hold" nodeType="clickEffect">
                                  <p:stCondLst>
                                    <p:cond delay="0"/>
                                  </p:stCondLst>
                                  <p:iterate type="lt">
                                    <p:tmPct val="10000"/>
                                  </p:iterate>
                                  <p:childTnLst>
                                    <p:set>
                                      <p:cBhvr>
                                        <p:cTn id="22" dur="1" fill="hold">
                                          <p:stCondLst>
                                            <p:cond delay="0"/>
                                          </p:stCondLst>
                                        </p:cTn>
                                        <p:tgtEl>
                                          <p:spTgt spid="3">
                                            <p:txEl>
                                              <p:pRg st="3" end="3"/>
                                            </p:txEl>
                                          </p:spTgt>
                                        </p:tgtEl>
                                        <p:attrNameLst>
                                          <p:attrName>style.visibility</p:attrName>
                                        </p:attrNameLst>
                                      </p:cBhvr>
                                      <p:to>
                                        <p:strVal val="visible"/>
                                      </p:to>
                                    </p:set>
                                    <p:anim calcmode="lin" valueType="num">
                                      <p:cBhvr>
                                        <p:cTn id="23" dur="500" fill="hold"/>
                                        <p:tgtEl>
                                          <p:spTgt spid="3">
                                            <p:txEl>
                                              <p:pRg st="3" end="3"/>
                                            </p:txEl>
                                          </p:spTgt>
                                        </p:tgtEl>
                                        <p:attrNameLst>
                                          <p:attrName>ppt_x</p:attrName>
                                        </p:attrNameLst>
                                      </p:cBhvr>
                                      <p:tavLst>
                                        <p:tav tm="0">
                                          <p:val>
                                            <p:strVal val="#ppt_x"/>
                                          </p:val>
                                        </p:tav>
                                        <p:tav tm="50000">
                                          <p:val>
                                            <p:strVal val="#ppt_x+.1"/>
                                          </p:val>
                                        </p:tav>
                                        <p:tav tm="100000">
                                          <p:val>
                                            <p:strVal val="#ppt_x"/>
                                          </p:val>
                                        </p:tav>
                                      </p:tavLst>
                                    </p:anim>
                                    <p:anim calcmode="lin" valueType="num">
                                      <p:cBhvr>
                                        <p:cTn id="24" dur="500" fill="hold"/>
                                        <p:tgtEl>
                                          <p:spTgt spid="3">
                                            <p:txEl>
                                              <p:pRg st="3" end="3"/>
                                            </p:txEl>
                                          </p:spTgt>
                                        </p:tgtEl>
                                        <p:attrNameLst>
                                          <p:attrName>ppt_y</p:attrName>
                                        </p:attrNameLst>
                                      </p:cBhvr>
                                      <p:tavLst>
                                        <p:tav tm="0">
                                          <p:val>
                                            <p:strVal val="#ppt_y"/>
                                          </p:val>
                                        </p:tav>
                                        <p:tav tm="100000">
                                          <p:val>
                                            <p:strVal val="#ppt_y"/>
                                          </p:val>
                                        </p:tav>
                                      </p:tavLst>
                                    </p:anim>
                                    <p:anim calcmode="lin" valueType="num">
                                      <p:cBhvr>
                                        <p:cTn id="25" dur="500" fill="hold"/>
                                        <p:tgtEl>
                                          <p:spTgt spid="3">
                                            <p:txEl>
                                              <p:pRg st="3" end="3"/>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6" dur="500" fill="hold"/>
                                        <p:tgtEl>
                                          <p:spTgt spid="3">
                                            <p:txEl>
                                              <p:pRg st="3" end="3"/>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7" dur="500" tmFilter="0,0; .5, 1; 1, 1"/>
                                        <p:tgtEl>
                                          <p:spTgt spid="3">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41" presetClass="entr" presetSubtype="0" fill="hold" nodeType="clickEffect">
                                  <p:stCondLst>
                                    <p:cond delay="0"/>
                                  </p:stCondLst>
                                  <p:iterate type="lt">
                                    <p:tmPct val="10000"/>
                                  </p:iterate>
                                  <p:childTnLst>
                                    <p:set>
                                      <p:cBhvr>
                                        <p:cTn id="31" dur="1" fill="hold">
                                          <p:stCondLst>
                                            <p:cond delay="0"/>
                                          </p:stCondLst>
                                        </p:cTn>
                                        <p:tgtEl>
                                          <p:spTgt spid="3">
                                            <p:txEl>
                                              <p:pRg st="5" end="5"/>
                                            </p:txEl>
                                          </p:spTgt>
                                        </p:tgtEl>
                                        <p:attrNameLst>
                                          <p:attrName>style.visibility</p:attrName>
                                        </p:attrNameLst>
                                      </p:cBhvr>
                                      <p:to>
                                        <p:strVal val="visible"/>
                                      </p:to>
                                    </p:set>
                                    <p:anim calcmode="lin" valueType="num">
                                      <p:cBhvr>
                                        <p:cTn id="32" dur="500" fill="hold"/>
                                        <p:tgtEl>
                                          <p:spTgt spid="3">
                                            <p:txEl>
                                              <p:pRg st="5" end="5"/>
                                            </p:txEl>
                                          </p:spTgt>
                                        </p:tgtEl>
                                        <p:attrNameLst>
                                          <p:attrName>ppt_x</p:attrName>
                                        </p:attrNameLst>
                                      </p:cBhvr>
                                      <p:tavLst>
                                        <p:tav tm="0">
                                          <p:val>
                                            <p:strVal val="#ppt_x"/>
                                          </p:val>
                                        </p:tav>
                                        <p:tav tm="50000">
                                          <p:val>
                                            <p:strVal val="#ppt_x+.1"/>
                                          </p:val>
                                        </p:tav>
                                        <p:tav tm="100000">
                                          <p:val>
                                            <p:strVal val="#ppt_x"/>
                                          </p:val>
                                        </p:tav>
                                      </p:tavLst>
                                    </p:anim>
                                    <p:anim calcmode="lin" valueType="num">
                                      <p:cBhvr>
                                        <p:cTn id="33" dur="500" fill="hold"/>
                                        <p:tgtEl>
                                          <p:spTgt spid="3">
                                            <p:txEl>
                                              <p:pRg st="5" end="5"/>
                                            </p:txEl>
                                          </p:spTgt>
                                        </p:tgtEl>
                                        <p:attrNameLst>
                                          <p:attrName>ppt_y</p:attrName>
                                        </p:attrNameLst>
                                      </p:cBhvr>
                                      <p:tavLst>
                                        <p:tav tm="0">
                                          <p:val>
                                            <p:strVal val="#ppt_y"/>
                                          </p:val>
                                        </p:tav>
                                        <p:tav tm="100000">
                                          <p:val>
                                            <p:strVal val="#ppt_y"/>
                                          </p:val>
                                        </p:tav>
                                      </p:tavLst>
                                    </p:anim>
                                    <p:anim calcmode="lin" valueType="num">
                                      <p:cBhvr>
                                        <p:cTn id="34" dur="500" fill="hold"/>
                                        <p:tgtEl>
                                          <p:spTgt spid="3">
                                            <p:txEl>
                                              <p:pRg st="5" end="5"/>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35" dur="500" fill="hold"/>
                                        <p:tgtEl>
                                          <p:spTgt spid="3">
                                            <p:txEl>
                                              <p:pRg st="5" end="5"/>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36" dur="500" tmFilter="0,0; .5, 1; 1, 1"/>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838200" y="6480509"/>
            <a:ext cx="2743200" cy="365125"/>
          </a:xfrm>
        </p:spPr>
        <p:txBody>
          <a:bodyPr/>
          <a:lstStyle/>
          <a:p>
            <a:fld id="{260CBCE6-62CA-4963-9B5E-51390EED46EE}" type="datetime1">
              <a:rPr lang="fr-FR" sz="2400" smtClean="0">
                <a:ln>
                  <a:solidFill>
                    <a:srgbClr val="FF0000"/>
                  </a:solidFill>
                </a:ln>
                <a:solidFill>
                  <a:schemeClr val="accent2">
                    <a:lumMod val="60000"/>
                    <a:lumOff val="40000"/>
                  </a:schemeClr>
                </a:solidFill>
                <a:latin typeface="Broadway" panose="04040905080B02020502" pitchFamily="82" charset="0"/>
              </a:rPr>
              <a:t>01/07/2021</a:t>
            </a:fld>
            <a:endParaRPr lang="fr-FR" sz="2400" dirty="0">
              <a:ln>
                <a:solidFill>
                  <a:srgbClr val="FF0000"/>
                </a:solidFill>
              </a:ln>
              <a:solidFill>
                <a:schemeClr val="accent2">
                  <a:lumMod val="60000"/>
                  <a:lumOff val="40000"/>
                </a:schemeClr>
              </a:solidFill>
              <a:latin typeface="Broadway" panose="04040905080B02020502" pitchFamily="82" charset="0"/>
            </a:endParaRPr>
          </a:p>
        </p:txBody>
      </p:sp>
      <p:sp>
        <p:nvSpPr>
          <p:cNvPr id="5" name="Espace réservé du pied de page 4"/>
          <p:cNvSpPr>
            <a:spLocks noGrp="1"/>
          </p:cNvSpPr>
          <p:nvPr>
            <p:ph type="ftr" sz="quarter" idx="11"/>
          </p:nvPr>
        </p:nvSpPr>
        <p:spPr>
          <a:xfrm>
            <a:off x="3929062" y="6480507"/>
            <a:ext cx="4357688" cy="365125"/>
          </a:xfrm>
        </p:spPr>
        <p:txBody>
          <a:bodyPr/>
          <a:lstStyle/>
          <a:p>
            <a:r>
              <a:rPr lang="fr-FR" sz="2400" b="1" dirty="0" smtClean="0">
                <a:ln>
                  <a:solidFill>
                    <a:srgbClr val="FF0000"/>
                  </a:solidFill>
                </a:ln>
                <a:solidFill>
                  <a:schemeClr val="accent2">
                    <a:lumMod val="60000"/>
                    <a:lumOff val="40000"/>
                  </a:schemeClr>
                </a:solidFill>
                <a:latin typeface="Broadway" panose="04040905080B02020502" pitchFamily="82" charset="0"/>
              </a:rPr>
              <a:t>PPS   mauricette3   2021</a:t>
            </a:r>
            <a:endParaRPr lang="fr-FR" sz="2400" b="1" dirty="0">
              <a:ln>
                <a:solidFill>
                  <a:srgbClr val="FF0000"/>
                </a:solidFill>
              </a:ln>
              <a:solidFill>
                <a:schemeClr val="accent2">
                  <a:lumMod val="60000"/>
                  <a:lumOff val="40000"/>
                </a:schemeClr>
              </a:solidFill>
              <a:latin typeface="Broadway" panose="04040905080B020205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l="-1" r="-586" b="10631"/>
          <a:stretch/>
        </p:blipFill>
        <p:spPr>
          <a:xfrm>
            <a:off x="1235829" y="547609"/>
            <a:ext cx="9720342" cy="5762782"/>
          </a:xfrm>
          <a:prstGeom prst="roundRect">
            <a:avLst>
              <a:gd name="adj" fmla="val 4167"/>
            </a:avLst>
          </a:prstGeom>
          <a:solidFill>
            <a:srgbClr val="FFFFFF"/>
          </a:solidFill>
          <a:ln w="76200" cap="sq">
            <a:solidFill>
              <a:srgbClr val="92D050"/>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
        <p:nvSpPr>
          <p:cNvPr id="6" name="Espace réservé du numéro de diapositive 5"/>
          <p:cNvSpPr>
            <a:spLocks noGrp="1"/>
          </p:cNvSpPr>
          <p:nvPr>
            <p:ph type="sldNum" sz="quarter" idx="12"/>
          </p:nvPr>
        </p:nvSpPr>
        <p:spPr>
          <a:xfrm>
            <a:off x="8610600" y="6480508"/>
            <a:ext cx="2743200" cy="365125"/>
          </a:xfrm>
          <a:ln>
            <a:noFill/>
          </a:ln>
        </p:spPr>
        <p:txBody>
          <a:bodyPr/>
          <a:lstStyle/>
          <a:p>
            <a:fld id="{3859FC2F-CCD0-4864-AE33-815C5CBAA292}" type="slidenum">
              <a:rPr lang="fr-FR" sz="2400" b="1" smtClean="0">
                <a:ln>
                  <a:solidFill>
                    <a:srgbClr val="FF0000"/>
                  </a:solidFill>
                </a:ln>
                <a:solidFill>
                  <a:schemeClr val="accent2">
                    <a:lumMod val="60000"/>
                    <a:lumOff val="40000"/>
                  </a:schemeClr>
                </a:solidFill>
                <a:latin typeface="Broadway" panose="04040905080B02020502" pitchFamily="82" charset="0"/>
              </a:rPr>
              <a:t>20</a:t>
            </a:fld>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8" name="Rectangle 7"/>
          <p:cNvSpPr/>
          <p:nvPr/>
        </p:nvSpPr>
        <p:spPr>
          <a:xfrm>
            <a:off x="2759798" y="2644170"/>
            <a:ext cx="6672404" cy="1569660"/>
          </a:xfrm>
          <a:prstGeom prst="rect">
            <a:avLst/>
          </a:prstGeom>
        </p:spPr>
        <p:txBody>
          <a:bodyPr wrap="none">
            <a:spAutoFit/>
          </a:bodyPr>
          <a:lstStyle/>
          <a:p>
            <a:r>
              <a:rPr lang="fr-FR" sz="4800" b="1" dirty="0" smtClean="0">
                <a:ln>
                  <a:solidFill>
                    <a:srgbClr val="FF0000"/>
                  </a:solidFill>
                </a:ln>
                <a:solidFill>
                  <a:schemeClr val="accent2">
                    <a:lumMod val="60000"/>
                    <a:lumOff val="40000"/>
                  </a:schemeClr>
                </a:solidFill>
                <a:effectLst>
                  <a:glow rad="228600">
                    <a:schemeClr val="accent4">
                      <a:satMod val="175000"/>
                      <a:alpha val="40000"/>
                    </a:schemeClr>
                  </a:glow>
                </a:effectLst>
                <a:latin typeface="Broadway" panose="04040905080B02020502" pitchFamily="82" charset="0"/>
              </a:rPr>
              <a:t>             </a:t>
            </a:r>
            <a:r>
              <a:rPr lang="fr-FR" sz="4800" b="1" dirty="0" smtClean="0">
                <a:ln>
                  <a:solidFill>
                    <a:srgbClr val="FF0000"/>
                  </a:solidFill>
                </a:ln>
                <a:solidFill>
                  <a:schemeClr val="accent6">
                    <a:lumMod val="50000"/>
                  </a:schemeClr>
                </a:solidFill>
                <a:effectLst>
                  <a:glow rad="228600">
                    <a:schemeClr val="accent4">
                      <a:satMod val="175000"/>
                      <a:alpha val="40000"/>
                    </a:schemeClr>
                  </a:glow>
                </a:effectLst>
                <a:latin typeface="Broadway" panose="04040905080B02020502" pitchFamily="82" charset="0"/>
              </a:rPr>
              <a:t>C’était</a:t>
            </a:r>
          </a:p>
          <a:p>
            <a:r>
              <a:rPr lang="fr-FR" sz="4800" b="1" dirty="0" smtClean="0">
                <a:ln>
                  <a:solidFill>
                    <a:srgbClr val="FF0000"/>
                  </a:solidFill>
                </a:ln>
                <a:solidFill>
                  <a:schemeClr val="accent6">
                    <a:lumMod val="50000"/>
                  </a:schemeClr>
                </a:solidFill>
                <a:effectLst>
                  <a:glow rad="228600">
                    <a:schemeClr val="accent4">
                      <a:satMod val="175000"/>
                      <a:alpha val="40000"/>
                    </a:schemeClr>
                  </a:glow>
                </a:effectLst>
                <a:latin typeface="Broadway" panose="04040905080B02020502" pitchFamily="82" charset="0"/>
              </a:rPr>
              <a:t>Dixmude  Belgique </a:t>
            </a:r>
            <a:endParaRPr lang="fr-FR" sz="4800" b="1" dirty="0">
              <a:ln>
                <a:solidFill>
                  <a:srgbClr val="FF0000"/>
                </a:solidFill>
              </a:ln>
              <a:solidFill>
                <a:schemeClr val="accent6">
                  <a:lumMod val="50000"/>
                </a:schemeClr>
              </a:solidFill>
              <a:effectLst>
                <a:glow rad="228600">
                  <a:schemeClr val="accent4">
                    <a:satMod val="175000"/>
                    <a:alpha val="40000"/>
                  </a:schemeClr>
                </a:glow>
              </a:effectLst>
              <a:latin typeface="Broadway" panose="04040905080B02020502" pitchFamily="82" charset="0"/>
            </a:endParaRPr>
          </a:p>
        </p:txBody>
      </p:sp>
    </p:spTree>
    <p:extLst>
      <p:ext uri="{BB962C8B-B14F-4D97-AF65-F5344CB8AC3E}">
        <p14:creationId xmlns:p14="http://schemas.microsoft.com/office/powerpoint/2010/main" val="596231472"/>
      </p:ext>
    </p:extLst>
  </p:cSld>
  <p:clrMapOvr>
    <a:masterClrMapping/>
  </p:clrMapOvr>
  <mc:AlternateContent xmlns:mc="http://schemas.openxmlformats.org/markup-compatibility/2006" xmlns:p14="http://schemas.microsoft.com/office/powerpoint/2010/main">
    <mc:Choice Requires="p14">
      <p:transition spd="slow" p14:dur="3250" advTm="19000">
        <p14:warp/>
      </p:transition>
    </mc:Choice>
    <mc:Fallback xmlns="">
      <p:transition spd="slow" advTm="19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41" presetClass="entr" presetSubtype="0" fill="hold" nodeType="clickEffect">
                                  <p:stCondLst>
                                    <p:cond delay="0"/>
                                  </p:stCondLst>
                                  <p:iterate type="lt">
                                    <p:tmPct val="10000"/>
                                  </p:iterate>
                                  <p:childTnLst>
                                    <p:set>
                                      <p:cBhvr>
                                        <p:cTn id="13" dur="1" fill="hold">
                                          <p:stCondLst>
                                            <p:cond delay="0"/>
                                          </p:stCondLst>
                                        </p:cTn>
                                        <p:tgtEl>
                                          <p:spTgt spid="8">
                                            <p:txEl>
                                              <p:pRg st="0" end="0"/>
                                            </p:txEl>
                                          </p:spTgt>
                                        </p:tgtEl>
                                        <p:attrNameLst>
                                          <p:attrName>style.visibility</p:attrName>
                                        </p:attrNameLst>
                                      </p:cBhvr>
                                      <p:to>
                                        <p:strVal val="visible"/>
                                      </p:to>
                                    </p:set>
                                    <p:anim calcmode="lin" valueType="num">
                                      <p:cBhvr>
                                        <p:cTn id="14" dur="500" fill="hold"/>
                                        <p:tgtEl>
                                          <p:spTgt spid="8">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5" dur="500" fill="hold"/>
                                        <p:tgtEl>
                                          <p:spTgt spid="8">
                                            <p:txEl>
                                              <p:pRg st="0" end="0"/>
                                            </p:txEl>
                                          </p:spTgt>
                                        </p:tgtEl>
                                        <p:attrNameLst>
                                          <p:attrName>ppt_y</p:attrName>
                                        </p:attrNameLst>
                                      </p:cBhvr>
                                      <p:tavLst>
                                        <p:tav tm="0">
                                          <p:val>
                                            <p:strVal val="#ppt_y"/>
                                          </p:val>
                                        </p:tav>
                                        <p:tav tm="100000">
                                          <p:val>
                                            <p:strVal val="#ppt_y"/>
                                          </p:val>
                                        </p:tav>
                                      </p:tavLst>
                                    </p:anim>
                                    <p:anim calcmode="lin" valueType="num">
                                      <p:cBhvr>
                                        <p:cTn id="16" dur="500" fill="hold"/>
                                        <p:tgtEl>
                                          <p:spTgt spid="8">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7" dur="500" fill="hold"/>
                                        <p:tgtEl>
                                          <p:spTgt spid="8">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8" dur="500" tmFilter="0,0; .5, 1; 1, 1"/>
                                        <p:tgtEl>
                                          <p:spTgt spid="8">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41" presetClass="entr" presetSubtype="0" fill="hold" nodeType="clickEffect">
                                  <p:stCondLst>
                                    <p:cond delay="0"/>
                                  </p:stCondLst>
                                  <p:iterate type="lt">
                                    <p:tmPct val="10000"/>
                                  </p:iterate>
                                  <p:childTnLst>
                                    <p:set>
                                      <p:cBhvr>
                                        <p:cTn id="22" dur="1" fill="hold">
                                          <p:stCondLst>
                                            <p:cond delay="0"/>
                                          </p:stCondLst>
                                        </p:cTn>
                                        <p:tgtEl>
                                          <p:spTgt spid="8">
                                            <p:txEl>
                                              <p:pRg st="1" end="1"/>
                                            </p:txEl>
                                          </p:spTgt>
                                        </p:tgtEl>
                                        <p:attrNameLst>
                                          <p:attrName>style.visibility</p:attrName>
                                        </p:attrNameLst>
                                      </p:cBhvr>
                                      <p:to>
                                        <p:strVal val="visible"/>
                                      </p:to>
                                    </p:set>
                                    <p:anim calcmode="lin" valueType="num">
                                      <p:cBhvr>
                                        <p:cTn id="23" dur="500" fill="hold"/>
                                        <p:tgtEl>
                                          <p:spTgt spid="8">
                                            <p:txEl>
                                              <p:pRg st="1" end="1"/>
                                            </p:txEl>
                                          </p:spTgt>
                                        </p:tgtEl>
                                        <p:attrNameLst>
                                          <p:attrName>ppt_x</p:attrName>
                                        </p:attrNameLst>
                                      </p:cBhvr>
                                      <p:tavLst>
                                        <p:tav tm="0">
                                          <p:val>
                                            <p:strVal val="#ppt_x"/>
                                          </p:val>
                                        </p:tav>
                                        <p:tav tm="50000">
                                          <p:val>
                                            <p:strVal val="#ppt_x+.1"/>
                                          </p:val>
                                        </p:tav>
                                        <p:tav tm="100000">
                                          <p:val>
                                            <p:strVal val="#ppt_x"/>
                                          </p:val>
                                        </p:tav>
                                      </p:tavLst>
                                    </p:anim>
                                    <p:anim calcmode="lin" valueType="num">
                                      <p:cBhvr>
                                        <p:cTn id="24" dur="500" fill="hold"/>
                                        <p:tgtEl>
                                          <p:spTgt spid="8">
                                            <p:txEl>
                                              <p:pRg st="1" end="1"/>
                                            </p:txEl>
                                          </p:spTgt>
                                        </p:tgtEl>
                                        <p:attrNameLst>
                                          <p:attrName>ppt_y</p:attrName>
                                        </p:attrNameLst>
                                      </p:cBhvr>
                                      <p:tavLst>
                                        <p:tav tm="0">
                                          <p:val>
                                            <p:strVal val="#ppt_y"/>
                                          </p:val>
                                        </p:tav>
                                        <p:tav tm="100000">
                                          <p:val>
                                            <p:strVal val="#ppt_y"/>
                                          </p:val>
                                        </p:tav>
                                      </p:tavLst>
                                    </p:anim>
                                    <p:anim calcmode="lin" valueType="num">
                                      <p:cBhvr>
                                        <p:cTn id="25" dur="500" fill="hold"/>
                                        <p:tgtEl>
                                          <p:spTgt spid="8">
                                            <p:txEl>
                                              <p:pRg st="1" end="1"/>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6" dur="500" fill="hold"/>
                                        <p:tgtEl>
                                          <p:spTgt spid="8">
                                            <p:txEl>
                                              <p:pRg st="1" end="1"/>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7" dur="500" tmFilter="0,0; .5, 1; 1, 1"/>
                                        <p:tgtEl>
                                          <p:spTgt spid="8">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657</TotalTime>
  <Words>973</Words>
  <Application>Microsoft Office PowerPoint</Application>
  <PresentationFormat>Grand écran</PresentationFormat>
  <Paragraphs>113</Paragraphs>
  <Slides>20</Slides>
  <Notes>20</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20</vt:i4>
      </vt:variant>
    </vt:vector>
  </HeadingPairs>
  <TitlesOfParts>
    <vt:vector size="25" baseType="lpstr">
      <vt:lpstr>Arial</vt:lpstr>
      <vt:lpstr>Broadway</vt:lpstr>
      <vt:lpstr>Calibri</vt:lpstr>
      <vt:lpstr>Calibri Light</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Mauricette3</dc:creator>
  <cp:lastModifiedBy>Alain</cp:lastModifiedBy>
  <cp:revision>57</cp:revision>
  <dcterms:created xsi:type="dcterms:W3CDTF">2021-06-28T12:17:30Z</dcterms:created>
  <dcterms:modified xsi:type="dcterms:W3CDTF">2021-07-01T14:43:10Z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