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71" r:id="rId3"/>
    <p:sldId id="259" r:id="rId4"/>
    <p:sldId id="260" r:id="rId5"/>
    <p:sldId id="264" r:id="rId6"/>
    <p:sldId id="273" r:id="rId7"/>
    <p:sldId id="274" r:id="rId8"/>
    <p:sldId id="262" r:id="rId9"/>
    <p:sldId id="261" r:id="rId10"/>
    <p:sldId id="263" r:id="rId11"/>
    <p:sldId id="272" r:id="rId12"/>
    <p:sldId id="265" r:id="rId13"/>
    <p:sldId id="267" r:id="rId14"/>
    <p:sldId id="266" r:id="rId15"/>
    <p:sldId id="268" r:id="rId16"/>
    <p:sldId id="269" r:id="rId17"/>
    <p:sldId id="270" r:id="rId18"/>
    <p:sldId id="257" r:id="rId19"/>
    <p:sldId id="275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OvkrwlNd7bc9kjA4Wt9GQ==" hashData="YqahQFkU/ZoS7vGvM1u+Iba4NA9b5h/tvuXmQS/m2PxkCqgGkLqS64RFUDGHBx7PzwZWM0RZsUZ3x35Ds+0k7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6" autoAdjust="0"/>
    <p:restoredTop sz="94660"/>
  </p:normalViewPr>
  <p:slideViewPr>
    <p:cSldViewPr snapToGrid="0" showGuides="1">
      <p:cViewPr varScale="1">
        <p:scale>
          <a:sx n="52" d="100"/>
          <a:sy n="52" d="100"/>
        </p:scale>
        <p:origin x="114" y="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F90A8C-93DC-4CA9-A799-292A13663921}" type="datetimeFigureOut">
              <a:rPr lang="fr-FR" smtClean="0"/>
              <a:t>01/07/2021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2BC321-EB84-462D-A8D5-D60012CAD7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64099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4468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07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76579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544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39688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12616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18858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9411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9001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89583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74891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16409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57432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57675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710640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9217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34427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41046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71687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A67B1-EDD4-402C-B32F-C42954C2740A}" type="datetime1">
              <a:rPr lang="fr-FR" smtClean="0"/>
              <a:t>01/07/2021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4369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47FB0-5724-491B-887A-781CBD47848C}" type="datetime1">
              <a:rPr lang="fr-FR" smtClean="0"/>
              <a:t>01/07/2021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7471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BA654-743B-4F1A-87D2-6D2CF0E0B5FC}" type="datetime1">
              <a:rPr lang="fr-FR" smtClean="0"/>
              <a:t>01/07/2021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1896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A9C04-D3C4-4604-AC0B-7BF9F1891FBD}" type="datetime1">
              <a:rPr lang="fr-FR" smtClean="0"/>
              <a:t>01/07/2021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9706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F815E-CA75-4F21-950B-D3BB42E90ACB}" type="datetime1">
              <a:rPr lang="fr-FR" smtClean="0"/>
              <a:t>01/07/2021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8884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BB9C6-1687-4775-8D15-1604F4474239}" type="datetime1">
              <a:rPr lang="fr-FR" smtClean="0"/>
              <a:t>01/07/2021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8562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82490-28C7-4475-AA06-998C3861B457}" type="datetime1">
              <a:rPr lang="fr-FR" smtClean="0"/>
              <a:t>01/07/2021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085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64A50-3FF2-4627-B99E-F0D2AD7FF76D}" type="datetime1">
              <a:rPr lang="fr-FR" smtClean="0"/>
              <a:t>01/07/2021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2417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C0F4C-4596-4A3E-92B7-177820CF9D97}" type="datetime1">
              <a:rPr lang="fr-FR" smtClean="0"/>
              <a:t>01/07/2021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3518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3A086-6637-4A0B-9514-E83843493A2E}" type="datetime1">
              <a:rPr lang="fr-FR" smtClean="0"/>
              <a:t>01/07/2021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4343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77E18-8809-4F7D-8872-EDECF41F0F00}" type="datetime1">
              <a:rPr lang="fr-FR" smtClean="0"/>
              <a:t>01/07/2021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8655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14:warp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37000">
              <a:srgbClr val="00B050"/>
            </a:gs>
            <a:gs pos="89000">
              <a:schemeClr val="accent6">
                <a:lumMod val="60000"/>
                <a:lumOff val="40000"/>
              </a:schemeClr>
            </a:gs>
            <a:gs pos="79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6B359F-F8A2-435B-A8A0-0C5241216E6C}" type="datetime1">
              <a:rPr lang="fr-FR" smtClean="0"/>
              <a:t>01/07/2021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7391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3000">
        <p14:warp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0B9ADC41-7DA7-42B4-81D4-10CC0BD3FE0D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01/07/2021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24299" y="6480508"/>
            <a:ext cx="4343401" cy="35275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0848" y="567611"/>
            <a:ext cx="8781117" cy="566523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92D05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2209800" y="3013501"/>
            <a:ext cx="771756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Dixmude Belgique N° 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r>
            <a:endParaRPr lang="fr-FR" sz="4800" b="1" dirty="0">
              <a:ln>
                <a:solidFill>
                  <a:srgbClr val="FF0000"/>
                </a:solidFill>
              </a:ln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4944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14:warp/>
        <p:sndAc>
          <p:stSnd loop="1">
            <p:snd r:embed="rId3" name="Biscaya - James Last.wav"/>
          </p:stSnd>
        </p:sndAc>
      </p:transition>
    </mc:Choice>
    <mc:Fallback>
      <p:transition spd="slow" advTm="13000">
        <p:fade/>
        <p:sndAc>
          <p:stSnd loop="1">
            <p:snd r:embed="rId3" name="Biscaya - James La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87C9ED94-E053-4F9A-9390-92DAB821964A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01/07/2021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83831" y="6480507"/>
            <a:ext cx="4224337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7413" y="605108"/>
            <a:ext cx="7972425" cy="571607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92D05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658466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231EBAFB-70FA-42FF-8DB2-267C285B40C9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01/07/2021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48112" y="6480508"/>
            <a:ext cx="4295775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50081" y="889843"/>
            <a:ext cx="10891837" cy="5078313"/>
          </a:xfrm>
          <a:prstGeom prst="rect">
            <a:avLst/>
          </a:prstGeom>
          <a:ln w="76200"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r>
              <a:rPr lang="fr-FR" sz="3600" dirty="0">
                <a:ln>
                  <a:solidFill>
                    <a:srgbClr val="FF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Dixmude (en néerlandais </a:t>
            </a:r>
            <a:r>
              <a:rPr lang="fr-FR" sz="3600" dirty="0" err="1">
                <a:ln>
                  <a:solidFill>
                    <a:srgbClr val="FF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Diksmuide</a:t>
            </a:r>
            <a:r>
              <a:rPr lang="fr-FR" sz="3600" dirty="0">
                <a:ln>
                  <a:solidFill>
                    <a:srgbClr val="FF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) est une ville néerlandophone de Belgique située en Région flamande, chef-lieu d'arrondissement en province de Flandre-Occidentale. Elle compte environ 17 000 habitants.</a:t>
            </a:r>
          </a:p>
          <a:p>
            <a:endParaRPr lang="fr-FR" sz="3600" dirty="0">
              <a:ln>
                <a:solidFill>
                  <a:srgbClr val="FF0000"/>
                </a:solidFill>
              </a:ln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3600" dirty="0">
                <a:ln>
                  <a:solidFill>
                    <a:srgbClr val="FF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Elle est située sur l'Yser et a été l'objet d'affrontements sanglants lors de la bataille du front de l'Yser en 1914 lors de la Première Guerre mondiale. Elle a subi de graves dommages et a dû être entièrement reconstruite. </a:t>
            </a:r>
          </a:p>
        </p:txBody>
      </p:sp>
    </p:spTree>
    <p:extLst>
      <p:ext uri="{BB962C8B-B14F-4D97-AF65-F5344CB8AC3E}">
        <p14:creationId xmlns:p14="http://schemas.microsoft.com/office/powerpoint/2010/main" val="292029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F872A929-54E6-4F58-8DF6-F9784C627B8A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01/07/2021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599" y="6492875"/>
            <a:ext cx="4162425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2307" y="584158"/>
            <a:ext cx="9933799" cy="568601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C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843499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8789AFDD-E3FF-49C3-BDAB-9C7B87C59AD6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01/07/2021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599" y="6492875"/>
            <a:ext cx="4162425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0686" y="526256"/>
            <a:ext cx="7781730" cy="582878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C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650751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7FFC0CE3-7008-4594-9869-6BF335417DC7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01/07/2021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910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571500"/>
            <a:ext cx="7620000" cy="5715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C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49942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D4A1AE1C-2D2C-4E79-A106-1CC00C536888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01/07/2021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599" y="6492875"/>
            <a:ext cx="4176713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4155" y="539699"/>
            <a:ext cx="8611363" cy="573047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C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956723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0B596F83-3EF4-4FDC-B1EA-890E1A83E248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01/07/2021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599" y="6492875"/>
            <a:ext cx="4162425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1314" y="615804"/>
            <a:ext cx="7595120" cy="570583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C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781444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835EC6F1-154D-453C-B253-2DFF63E2AB7C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01/07/2021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3992" y="628759"/>
            <a:ext cx="7520473" cy="563309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C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300328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9A10CCE1-FD80-423A-88C6-53C8366B6760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01/07/2021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599" y="6492875"/>
            <a:ext cx="4176713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243" b="6880"/>
          <a:stretch/>
        </p:blipFill>
        <p:spPr>
          <a:xfrm>
            <a:off x="1986369" y="553853"/>
            <a:ext cx="8219262" cy="575029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C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787922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680C0E4A-9F23-40BE-97F0-B2AA04E132F9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01/07/2021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3385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5877" y="529978"/>
            <a:ext cx="6848669" cy="574068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C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579351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F8CBC9AD-0CC3-469C-B960-FB4D0621C6CA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01/07/2021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599" y="6492875"/>
            <a:ext cx="4219575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6367" y="577331"/>
            <a:ext cx="10189029" cy="573132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C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958522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646442BE-96D1-4E2F-930D-4788B300DC4E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01/07/2021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599" y="6492875"/>
            <a:ext cx="4162425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3363" y="494522"/>
            <a:ext cx="7800392" cy="585029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C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090386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3AAA85A9-4F75-48FB-88C5-1226DFA28D3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01/07/2021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24815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2765" y="597159"/>
            <a:ext cx="10059326" cy="565966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C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592055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2515A56D-4852-453D-89AE-8CE3D3C8490E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01/07/2021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48138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2816" y="544258"/>
            <a:ext cx="8637003" cy="576323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C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174875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47521BA7-8ADB-47EC-B34F-F91BB2FFF600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01/07/2021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599" y="6492875"/>
            <a:ext cx="4233863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16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3992" y="589769"/>
            <a:ext cx="7576457" cy="568780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C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635269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02FD1FB8-82F8-44EC-B85D-8F1DBA595E6D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01/07/2021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910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17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7706" y="562252"/>
            <a:ext cx="10131192" cy="570791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C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080703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8E66E19-CE11-4A00-BDD4-CFEA18D120A1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01/07/2021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910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18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3126" y="535574"/>
            <a:ext cx="7725747" cy="578685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C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70217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260CBCE6-62CA-4963-9B5E-51390EED46EE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01/07/2021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29062" y="6480507"/>
            <a:ext cx="4357688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1392" y="565354"/>
            <a:ext cx="8889922" cy="573543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92D05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19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759798" y="2644170"/>
            <a:ext cx="6672404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     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C’était</a:t>
            </a:r>
          </a:p>
          <a:p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Dixmude  Belgique </a:t>
            </a:r>
            <a:endParaRPr lang="fr-FR" sz="4800" b="1" dirty="0">
              <a:ln>
                <a:solidFill>
                  <a:srgbClr val="FF0000"/>
                </a:solidFill>
              </a:ln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6231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395</TotalTime>
  <Words>195</Words>
  <Application>Microsoft Office PowerPoint</Application>
  <PresentationFormat>Grand écran</PresentationFormat>
  <Paragraphs>82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Mauricette3</dc:creator>
  <cp:lastModifiedBy>Alain</cp:lastModifiedBy>
  <cp:revision>40</cp:revision>
  <dcterms:created xsi:type="dcterms:W3CDTF">2021-06-28T12:17:30Z</dcterms:created>
  <dcterms:modified xsi:type="dcterms:W3CDTF">2021-07-01T08:45:05Z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