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59" r:id="rId4"/>
    <p:sldId id="260" r:id="rId5"/>
    <p:sldId id="264" r:id="rId6"/>
    <p:sldId id="273" r:id="rId7"/>
    <p:sldId id="274" r:id="rId8"/>
    <p:sldId id="262" r:id="rId9"/>
    <p:sldId id="261" r:id="rId10"/>
    <p:sldId id="263" r:id="rId11"/>
    <p:sldId id="272" r:id="rId12"/>
    <p:sldId id="265" r:id="rId13"/>
    <p:sldId id="267" r:id="rId14"/>
    <p:sldId id="266" r:id="rId15"/>
    <p:sldId id="268" r:id="rId16"/>
    <p:sldId id="269" r:id="rId17"/>
    <p:sldId id="270" r:id="rId18"/>
    <p:sldId id="257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2+4UXTwKkrgRFsata0dRA==" hashData="cAYC05jeAUWiM8BV4Egq6oYRVSGYecHw4rrPewOSIVyh2eWTEyHiwy2J/WmkPRYYccR6EgOMABTZcc7nOdod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9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0A8C-93DC-4CA9-A799-292A13663921}" type="datetimeFigureOut">
              <a:rPr lang="fr-FR" smtClean="0"/>
              <a:t>30/06/2021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BC321-EB84-462D-A8D5-D60012CAD7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40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0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5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5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8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261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85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41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0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958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891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09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432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767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064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921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442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104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A67B1-EDD4-402C-B32F-C42954C2740A}" type="datetime1">
              <a:rPr lang="fr-FR" smtClean="0"/>
              <a:t>30/06/2021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47FB0-5724-491B-887A-781CBD47848C}" type="datetime1">
              <a:rPr lang="fr-FR" smtClean="0"/>
              <a:t>30/06/2021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47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BA654-743B-4F1A-87D2-6D2CF0E0B5FC}" type="datetime1">
              <a:rPr lang="fr-FR" smtClean="0"/>
              <a:t>30/06/2021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9C04-D3C4-4604-AC0B-7BF9F1891FBD}" type="datetime1">
              <a:rPr lang="fr-FR" smtClean="0"/>
              <a:t>30/06/2021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7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F815E-CA75-4F21-950B-D3BB42E90ACB}" type="datetime1">
              <a:rPr lang="fr-FR" smtClean="0"/>
              <a:t>30/06/2021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BB9C6-1687-4775-8D15-1604F4474239}" type="datetime1">
              <a:rPr lang="fr-FR" smtClean="0"/>
              <a:t>30/06/2021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6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82490-28C7-4475-AA06-998C3861B457}" type="datetime1">
              <a:rPr lang="fr-FR" smtClean="0"/>
              <a:t>30/06/2021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64A50-3FF2-4627-B99E-F0D2AD7FF76D}" type="datetime1">
              <a:rPr lang="fr-FR" smtClean="0"/>
              <a:t>30/06/2021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C0F4C-4596-4A3E-92B7-177820CF9D97}" type="datetime1">
              <a:rPr lang="fr-FR" smtClean="0"/>
              <a:t>30/06/2021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51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3A086-6637-4A0B-9514-E83843493A2E}" type="datetime1">
              <a:rPr lang="fr-FR" smtClean="0"/>
              <a:t>30/06/2021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4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7E18-8809-4F7D-8872-EDECF41F0F00}" type="datetime1">
              <a:rPr lang="fr-FR" smtClean="0"/>
              <a:t>30/06/2021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5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7000">
              <a:srgbClr val="00B050"/>
            </a:gs>
            <a:gs pos="89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B359F-F8A2-435B-A8A0-0C5241216E6C}" type="datetime1">
              <a:rPr lang="fr-FR" smtClean="0"/>
              <a:t>30/06/2021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9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B9ADC41-7DA7-42B4-81D4-10CC0BD3FE0D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24299" y="6480508"/>
            <a:ext cx="4343401" cy="35275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848" y="567611"/>
            <a:ext cx="8781117" cy="56652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3013501"/>
            <a:ext cx="77175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Dixmude Belgique N° 1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  <p:sndAc>
          <p:stSnd loop="1">
            <p:snd r:embed="rId3" name="Biscaya - James Last.wav"/>
          </p:stSnd>
        </p:sndAc>
      </p:transition>
    </mc:Choice>
    <mc:Fallback>
      <p:transition spd="slow" advTm="13000">
        <p:fad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7C9ED94-E053-4F9A-9390-92DAB821964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83831" y="6480507"/>
            <a:ext cx="4224337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605108"/>
            <a:ext cx="7972425" cy="57160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584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31EBAFB-70FA-42FF-8DB2-267C285B40C9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48112" y="6480508"/>
            <a:ext cx="429577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0081" y="889843"/>
            <a:ext cx="10891837" cy="5078313"/>
          </a:xfrm>
          <a:prstGeom prst="rect">
            <a:avLst/>
          </a:prstGeom>
          <a:ln w="762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Dixmude (en néerlandais </a:t>
            </a:r>
            <a:r>
              <a:rPr lang="fr-FR" sz="3600" dirty="0" err="1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Diksmuide</a:t>
            </a:r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) est une ville néerlandophone de Belgique située en Région flamande, chef-lieu d'arrondissement en province de Flandre-Occidentale. Elle compte environ 17 000 habitants.</a:t>
            </a:r>
          </a:p>
          <a:p>
            <a:endParaRPr lang="fr-FR" sz="3600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Elle est située sur l'Yser et a été l'objet d'affrontements sanglants lors de la bataille du front de l'Yser en 1914 lors de la Première Guerre mondiale. Elle a subi de graves dommages et a dû être entièrement reconstruite. </a:t>
            </a:r>
          </a:p>
        </p:txBody>
      </p:sp>
    </p:spTree>
    <p:extLst>
      <p:ext uri="{BB962C8B-B14F-4D97-AF65-F5344CB8AC3E}">
        <p14:creationId xmlns:p14="http://schemas.microsoft.com/office/powerpoint/2010/main" val="292029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F872A929-54E6-4F58-8DF6-F9784C627B8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" b="5416"/>
          <a:stretch/>
        </p:blipFill>
        <p:spPr>
          <a:xfrm>
            <a:off x="1724025" y="665830"/>
            <a:ext cx="8743950" cy="55263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4349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789AFDD-E3FF-49C3-BDAB-9C7B87C59AD6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309" b="6666"/>
          <a:stretch/>
        </p:blipFill>
        <p:spPr>
          <a:xfrm>
            <a:off x="1581114" y="628417"/>
            <a:ext cx="9029771" cy="56011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75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7FFC0CE3-7008-4594-9869-6BF335417DC7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6" r="-13" b="6816"/>
          <a:stretch/>
        </p:blipFill>
        <p:spPr>
          <a:xfrm>
            <a:off x="838200" y="766276"/>
            <a:ext cx="10618236" cy="53254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99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D4A1AE1C-2D2C-4E79-A106-1CC00C536888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7671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" b="4762"/>
          <a:stretch/>
        </p:blipFill>
        <p:spPr>
          <a:xfrm>
            <a:off x="1610994" y="574689"/>
            <a:ext cx="8970011" cy="57086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5672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B596F83-3EF4-4FDC-B1EA-890E1A83E248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" b="6666"/>
          <a:stretch/>
        </p:blipFill>
        <p:spPr>
          <a:xfrm>
            <a:off x="1675523" y="657170"/>
            <a:ext cx="8888575" cy="55436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144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35EC6F1-154D-453C-B253-2DFF63E2AB7C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338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" b="5306"/>
          <a:stretch/>
        </p:blipFill>
        <p:spPr>
          <a:xfrm>
            <a:off x="1607975" y="583916"/>
            <a:ext cx="8976049" cy="56901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0032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9A10CCE1-FD80-423A-88C6-53C8366B6760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7671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" b="6123"/>
          <a:stretch/>
        </p:blipFill>
        <p:spPr>
          <a:xfrm>
            <a:off x="1461644" y="521775"/>
            <a:ext cx="9268711" cy="58144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7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680C0E4A-9F23-40BE-97F0-B2AA04E132F9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338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" b="6395"/>
          <a:stretch/>
        </p:blipFill>
        <p:spPr>
          <a:xfrm>
            <a:off x="1557458" y="590133"/>
            <a:ext cx="9077084" cy="56777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7935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F8CBC9AD-0CC3-469C-B960-FB4D0621C6C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1957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8" b="5850"/>
          <a:stretch/>
        </p:blipFill>
        <p:spPr>
          <a:xfrm>
            <a:off x="1665073" y="651434"/>
            <a:ext cx="8861854" cy="55551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58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646442BE-96D1-4E2F-930D-4788B300DC4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" b="6666"/>
          <a:stretch/>
        </p:blipFill>
        <p:spPr>
          <a:xfrm>
            <a:off x="1514669" y="571699"/>
            <a:ext cx="9162661" cy="57146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903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3AAA85A9-4F75-48FB-88C5-1226DFA28D3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2481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8" b="5306"/>
          <a:stretch/>
        </p:blipFill>
        <p:spPr>
          <a:xfrm>
            <a:off x="1617306" y="605262"/>
            <a:ext cx="8957387" cy="56474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920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515A56D-4852-453D-89AE-8CE3D3C8490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48138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340" b="18367"/>
          <a:stretch/>
        </p:blipFill>
        <p:spPr>
          <a:xfrm>
            <a:off x="3802224" y="629816"/>
            <a:ext cx="4587551" cy="55983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748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47521BA7-8ADB-47EC-B34F-F91BB2FFF600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3386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8" b="4762"/>
          <a:stretch/>
        </p:blipFill>
        <p:spPr>
          <a:xfrm>
            <a:off x="1808962" y="710564"/>
            <a:ext cx="8574076" cy="54368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3526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2FD1FB8-82F8-44EC-B85D-8F1DBA595E6D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1" b="5578"/>
          <a:stretch/>
        </p:blipFill>
        <p:spPr>
          <a:xfrm>
            <a:off x="1798670" y="478966"/>
            <a:ext cx="8670860" cy="59000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80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8E66E19-CE11-4A00-BDD4-CFEA18D120A1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r="12333" b="7251"/>
          <a:stretch/>
        </p:blipFill>
        <p:spPr>
          <a:xfrm>
            <a:off x="1238250" y="778668"/>
            <a:ext cx="9715500" cy="5300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02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60CBCE6-62CA-4963-9B5E-51390EED46E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30/06/2021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29062" y="6480507"/>
            <a:ext cx="4357688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392" y="565354"/>
            <a:ext cx="8889922" cy="57354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59798" y="2644170"/>
            <a:ext cx="66724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C’était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Dixmude  Belgique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195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38</cp:revision>
  <dcterms:created xsi:type="dcterms:W3CDTF">2021-06-28T12:17:30Z</dcterms:created>
  <dcterms:modified xsi:type="dcterms:W3CDTF">2021-06-30T19:11:36Z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