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8" r:id="rId5"/>
    <p:sldId id="259" r:id="rId6"/>
    <p:sldId id="260" r:id="rId7"/>
    <p:sldId id="261" r:id="rId8"/>
    <p:sldId id="262" r:id="rId9"/>
    <p:sldId id="267" r:id="rId10"/>
    <p:sldId id="263" r:id="rId11"/>
    <p:sldId id="266" r:id="rId12"/>
    <p:sldId id="264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GBOsIq8KAHZEzeiw8wdEQ==" hashData="9ucVeTFCQxU9f+wO4PzHgUK7v7GNw0ieuv2BqC3WLwfmsBV8dv6muxspRvWoYiiPCgXBuSHTrnz/uA9Hae/S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37EF4-E84F-4962-9C69-817F02ACEB3D}" type="datetimeFigureOut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4D25A-A0F3-423A-97A4-CD8736D60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3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07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56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35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1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14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86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245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53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461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83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95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55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9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81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2868-BDB1-4A03-9AC3-A7A3875F5F05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0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76E9-648D-4720-9AEF-77A33013BCDC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0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22CA-D9A1-4C45-BCC5-06DC89922E80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11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B8E8B-C539-46D5-8981-CEE2313077B0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4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6882-86CC-4742-B330-E9AE240A1B66}" type="datetime1">
              <a:rPr lang="fr-FR" smtClean="0"/>
              <a:t>05/08/2020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57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5ABD-7284-4724-9E6D-9B1DDE68A8E1}" type="datetime1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6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3BC5-E716-46E9-BE14-71B555D6783C}" type="datetime1">
              <a:rPr lang="fr-FR" smtClean="0"/>
              <a:t>05/08/2020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51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670D-73D1-4A8E-8D9A-9F48C3CD0F66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282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D14E-9A3E-4333-AB6B-0B233E6DD9A4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42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143F0-3F14-4293-92C4-2AB20FF4FCF2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8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6C02-07CC-4B3B-9CB8-C4BBDB25B81C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8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5F4-4A83-4A21-8F6A-334ADC008BDA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09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853" y="1055907"/>
            <a:ext cx="96423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38623"/>
            <a:ext cx="315800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8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  <p:sndAc>
          <p:stSnd loop="1">
            <p:snd r:embed="rId3" name="479835_shark_002.wav"/>
          </p:stSnd>
        </p:sndAc>
      </p:transition>
    </mc:Choice>
    <mc:Fallback>
      <p:transition spd="slow" advTm="16000">
        <p:fade/>
        <p:sndAc>
          <p:stSnd loop="1">
            <p:snd r:embed="rId3" name="479835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575" y="1100137"/>
            <a:ext cx="6800850" cy="4657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05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671" y="1064278"/>
            <a:ext cx="6508376" cy="4677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873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824" y="1075764"/>
            <a:ext cx="8329705" cy="4685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009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068294"/>
            <a:ext cx="7073154" cy="4715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4231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717" y="1065419"/>
            <a:ext cx="8323729" cy="4679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384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2" y="1069480"/>
            <a:ext cx="6696635" cy="4693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692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058715"/>
            <a:ext cx="7019364" cy="4674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27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073092"/>
            <a:ext cx="7019366" cy="4681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3727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824" y="1064683"/>
            <a:ext cx="8364070" cy="4688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10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224" y="1088479"/>
            <a:ext cx="8794376" cy="4657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80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4"/>
          <a:stretch/>
        </p:blipFill>
        <p:spPr>
          <a:xfrm>
            <a:off x="1080247" y="1073721"/>
            <a:ext cx="10031506" cy="4674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589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4" y="1063662"/>
            <a:ext cx="6252882" cy="4686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55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9141" y="1083093"/>
            <a:ext cx="8377518" cy="4649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5500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7407" y="1067191"/>
            <a:ext cx="985718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8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106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2020-08-03T16:32:52Z</dcterms:created>
  <dcterms:modified xsi:type="dcterms:W3CDTF">2020-08-05T17:11:14Z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