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GCdaBGdbDKaj2A9p0gVQ==" hashData="fJRM71cyoSyFtEoJb3n0cdPXYV3nxw+Rvng/+UA+UGucxFRmRFOIrPxrpa5LJpNxOxteWP+vvhpGclnjrQMx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853" y="1055907"/>
            <a:ext cx="9642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N° 4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479835_shark_002.wav"/>
          </p:stSnd>
        </p:sndAc>
      </p:transition>
    </mc:Choice>
    <mc:Fallback>
      <p:transition spd="slow" advTm="16000">
        <p:fade/>
        <p:sndAc>
          <p:stSnd loop="1">
            <p:snd r:embed="rId3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577" y="1319134"/>
            <a:ext cx="10125449" cy="4167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1396" y="1093389"/>
            <a:ext cx="8829207" cy="4671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8307" y="1079684"/>
            <a:ext cx="6957415" cy="4646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279" y="1064302"/>
            <a:ext cx="7018036" cy="4680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4"/>
          <a:stretch/>
        </p:blipFill>
        <p:spPr>
          <a:xfrm>
            <a:off x="2321443" y="1085833"/>
            <a:ext cx="7549113" cy="4686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866" y="1071956"/>
            <a:ext cx="5726242" cy="4681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5" b="6784"/>
          <a:stretch/>
        </p:blipFill>
        <p:spPr>
          <a:xfrm>
            <a:off x="2341081" y="1108705"/>
            <a:ext cx="7509837" cy="4640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881265" y="1097985"/>
            <a:ext cx="8429469" cy="4662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269" y="1079292"/>
            <a:ext cx="6991126" cy="4649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0" b="2509"/>
          <a:stretch/>
        </p:blipFill>
        <p:spPr>
          <a:xfrm>
            <a:off x="1840146" y="1083040"/>
            <a:ext cx="8511708" cy="4691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929" r="-968" b="4651"/>
          <a:stretch/>
        </p:blipFill>
        <p:spPr>
          <a:xfrm>
            <a:off x="3438399" y="1128010"/>
            <a:ext cx="5315201" cy="4601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761" y="1072945"/>
            <a:ext cx="8309459" cy="4653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8741" y="1082102"/>
            <a:ext cx="8349522" cy="4696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7407" y="1067191"/>
            <a:ext cx="98571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106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2020-08-03T16:32:52Z</dcterms:created>
  <dcterms:modified xsi:type="dcterms:W3CDTF">2020-08-05T17:13:25Z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