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59" r:id="rId5"/>
    <p:sldId id="268" r:id="rId6"/>
    <p:sldId id="260" r:id="rId7"/>
    <p:sldId id="261" r:id="rId8"/>
    <p:sldId id="262" r:id="rId9"/>
    <p:sldId id="267" r:id="rId10"/>
    <p:sldId id="263" r:id="rId11"/>
    <p:sldId id="264" r:id="rId12"/>
    <p:sldId id="266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XNpoNl3KH53RPCDsvNV0w==" hashData="QvoF6Glkw6m1ve5n1ypgNqPU9XM3DRTinEWg9OdEoOGkLYKEJ9ixRbL0HpsdNl3cQayjjZRLSfhNHwKvBNTB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05/08/2020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05/08/2020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853" y="1055907"/>
            <a:ext cx="96423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N°3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479835_shark_002.wav"/>
          </p:stSnd>
        </p:sndAc>
      </p:transition>
    </mc:Choice>
    <mc:Fallback>
      <p:transition spd="slow" advTm="16000">
        <p:fade/>
        <p:sndAc>
          <p:stSnd loop="1">
            <p:snd r:embed="rId3" name="479835_shark_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318" y="1094591"/>
            <a:ext cx="7723094" cy="4633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4"/>
          <a:stretch/>
        </p:blipFill>
        <p:spPr>
          <a:xfrm>
            <a:off x="2328521" y="1077655"/>
            <a:ext cx="7534957" cy="4666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043503"/>
            <a:ext cx="6212541" cy="4656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4" y="1085101"/>
            <a:ext cx="7207622" cy="4676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55155"/>
            <a:ext cx="7086600" cy="4726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87" y="1044387"/>
            <a:ext cx="4719919" cy="4719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1" b="-128"/>
          <a:stretch/>
        </p:blipFill>
        <p:spPr>
          <a:xfrm>
            <a:off x="2581835" y="1080913"/>
            <a:ext cx="7019366" cy="4682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1" y="1084427"/>
            <a:ext cx="8296836" cy="4671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077259"/>
            <a:ext cx="7037294" cy="4691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7717" y="1101390"/>
            <a:ext cx="7476566" cy="4655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087181"/>
            <a:ext cx="6245689" cy="4681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412" y="1047750"/>
            <a:ext cx="6353175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940" y="1048871"/>
            <a:ext cx="9444317" cy="4722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78000">
              <a:schemeClr val="accent1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9543" y="1055907"/>
            <a:ext cx="10043004" cy="46917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7407" y="1067191"/>
            <a:ext cx="985718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Croisière fluviale sur le Rhône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2020-08-03T16:32:52Z</dcterms:created>
  <dcterms:modified xsi:type="dcterms:W3CDTF">2020-08-05T17:15:45Z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