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7" r:id="rId2"/>
    <p:sldId id="258" r:id="rId3"/>
    <p:sldId id="256" r:id="rId4"/>
    <p:sldId id="268" r:id="rId5"/>
    <p:sldId id="259" r:id="rId6"/>
    <p:sldId id="260" r:id="rId7"/>
    <p:sldId id="261" r:id="rId8"/>
    <p:sldId id="262" r:id="rId9"/>
    <p:sldId id="267" r:id="rId10"/>
    <p:sldId id="263" r:id="rId11"/>
    <p:sldId id="266" r:id="rId12"/>
    <p:sldId id="264" r:id="rId13"/>
    <p:sldId id="265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v4s8kt0rsEYJjYFdLM1Axg==" hashData="/xEAHBpDKEUi6vXBPdsOXlORyNywQQl8Tq3UsmiOQmFpyl4luTnNkT9AnR5ydCrKreeAD2z/0EDnh3GZAjjvp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51" d="100"/>
          <a:sy n="51" d="100"/>
        </p:scale>
        <p:origin x="114" y="60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1337EF4-E84F-4962-9C69-817F02ACEB3D}" type="datetimeFigureOut">
              <a:rPr lang="fr-FR" smtClean="0"/>
              <a:t>07/11/2021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B24D25A-A0F3-423A-97A4-CD8736D6047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8503850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24D25A-A0F3-423A-97A4-CD8736D6047F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8710793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24D25A-A0F3-423A-97A4-CD8736D6047F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6275992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24D25A-A0F3-423A-97A4-CD8736D6047F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9235647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24D25A-A0F3-423A-97A4-CD8736D6047F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0543597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24D25A-A0F3-423A-97A4-CD8736D6047F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168127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24D25A-A0F3-423A-97A4-CD8736D6047F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8771425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24D25A-A0F3-423A-97A4-CD8736D6047F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428680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24D25A-A0F3-423A-97A4-CD8736D6047F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1224552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24D25A-A0F3-423A-97A4-CD8736D6047F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9335382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24D25A-A0F3-423A-97A4-CD8736D6047F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9546187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24D25A-A0F3-423A-97A4-CD8736D6047F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5848317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24D25A-A0F3-423A-97A4-CD8736D6047F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9419585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24D25A-A0F3-423A-97A4-CD8736D6047F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4835516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24D25A-A0F3-423A-97A4-CD8736D6047F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5559080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24D25A-A0F3-423A-97A4-CD8736D6047F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0381614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492868-BDB1-4A03-9AC3-A7A3875F5F05}" type="datetime1">
              <a:rPr lang="fr-FR" smtClean="0"/>
              <a:t>07/11/2021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63B581-3C93-4A9F-A7EB-1487247183E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0700955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250" advTm="16000">
        <p15:prstTrans prst="fracture"/>
      </p:transition>
    </mc:Choice>
    <mc:Fallback xmlns="">
      <p:transition spd="slow" advTm="16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B876E9-648D-4720-9AEF-77A33013BCDC}" type="datetime1">
              <a:rPr lang="fr-FR" smtClean="0"/>
              <a:t>07/11/2021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63B581-3C93-4A9F-A7EB-1487247183E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2738021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250" advTm="16000">
        <p15:prstTrans prst="fracture"/>
      </p:transition>
    </mc:Choice>
    <mc:Fallback xmlns="">
      <p:transition spd="slow" advTm="16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5422CA-D9A1-4C45-BCC5-06DC89922E80}" type="datetime1">
              <a:rPr lang="fr-FR" smtClean="0"/>
              <a:t>07/11/2021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63B581-3C93-4A9F-A7EB-1487247183E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9511571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250" advTm="16000">
        <p15:prstTrans prst="fracture"/>
      </p:transition>
    </mc:Choice>
    <mc:Fallback xmlns="">
      <p:transition spd="slow" advTm="16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AB8E8B-C539-46D5-8981-CEE2313077B0}" type="datetime1">
              <a:rPr lang="fr-FR" smtClean="0"/>
              <a:t>07/11/2021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63B581-3C93-4A9F-A7EB-1487247183E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9684953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250" advTm="16000">
        <p15:prstTrans prst="fracture"/>
      </p:transition>
    </mc:Choice>
    <mc:Fallback xmlns="">
      <p:transition spd="slow" advTm="16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616882-86CC-4742-B330-E9AE240A1B66}" type="datetime1">
              <a:rPr lang="fr-FR" smtClean="0"/>
              <a:t>07/11/2021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63B581-3C93-4A9F-A7EB-1487247183E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8585741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250" advTm="16000">
        <p15:prstTrans prst="fracture"/>
      </p:transition>
    </mc:Choice>
    <mc:Fallback xmlns="">
      <p:transition spd="slow" advTm="16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055ABD-7284-4724-9E6D-9B1DDE68A8E1}" type="datetime1">
              <a:rPr lang="fr-FR" smtClean="0"/>
              <a:t>07/11/2021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63B581-3C93-4A9F-A7EB-1487247183E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8946074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250" advTm="16000">
        <p15:prstTrans prst="fracture"/>
      </p:transition>
    </mc:Choice>
    <mc:Fallback xmlns="">
      <p:transition spd="slow" advTm="16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CD3BC5-E716-46E9-BE14-71B555D6783C}" type="datetime1">
              <a:rPr lang="fr-FR" smtClean="0"/>
              <a:t>07/11/2021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63B581-3C93-4A9F-A7EB-1487247183E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5051490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250" advTm="16000">
        <p15:prstTrans prst="fracture"/>
      </p:transition>
    </mc:Choice>
    <mc:Fallback xmlns="">
      <p:transition spd="slow" advTm="16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D4670D-73D1-4A8E-8D9A-9F48C3CD0F66}" type="datetime1">
              <a:rPr lang="fr-FR" smtClean="0"/>
              <a:t>07/11/2021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63B581-3C93-4A9F-A7EB-1487247183E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9728247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250" advTm="16000">
        <p15:prstTrans prst="fracture"/>
      </p:transition>
    </mc:Choice>
    <mc:Fallback xmlns="">
      <p:transition spd="slow" advTm="16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FD14E-9A3E-4333-AB6B-0B233E6DD9A4}" type="datetime1">
              <a:rPr lang="fr-FR" smtClean="0"/>
              <a:t>07/11/2021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63B581-3C93-4A9F-A7EB-1487247183E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5042836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250" advTm="16000">
        <p15:prstTrans prst="fracture"/>
      </p:transition>
    </mc:Choice>
    <mc:Fallback xmlns="">
      <p:transition spd="slow" advTm="16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0143F0-3F14-4293-92C4-2AB20FF4FCF2}" type="datetime1">
              <a:rPr lang="fr-FR" smtClean="0"/>
              <a:t>07/11/2021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63B581-3C93-4A9F-A7EB-1487247183E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1338784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250" advTm="16000">
        <p15:prstTrans prst="fracture"/>
      </p:transition>
    </mc:Choice>
    <mc:Fallback xmlns="">
      <p:transition spd="slow" advTm="16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746C02-07CC-4B3B-9CB8-C4BBDB25B81C}" type="datetime1">
              <a:rPr lang="fr-FR" smtClean="0"/>
              <a:t>07/11/2021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63B581-3C93-4A9F-A7EB-1487247183E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4798239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250" advTm="16000">
        <p15:prstTrans prst="fracture"/>
      </p:transition>
    </mc:Choice>
    <mc:Fallback xmlns="">
      <p:transition spd="slow" advTm="16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D755F4-4A83-4A21-8F6A-334ADC008BDA}" type="datetime1">
              <a:rPr lang="fr-FR" smtClean="0"/>
              <a:t>07/11/2021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F63B581-3C93-4A9F-A7EB-1487247183E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9209653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250" advTm="16000">
        <p15:prstTrans prst="fracture"/>
      </p:transition>
    </mc:Choice>
    <mc:Fallback xmlns="">
      <p:transition spd="slow" advTm="16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audio" Target="../media/audio1.wav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0000">
              <a:schemeClr val="accent1">
                <a:lumMod val="5000"/>
                <a:lumOff val="95000"/>
              </a:schemeClr>
            </a:gs>
            <a:gs pos="42000">
              <a:schemeClr val="accent1">
                <a:lumMod val="45000"/>
                <a:lumOff val="55000"/>
              </a:schemeClr>
            </a:gs>
            <a:gs pos="78000">
              <a:schemeClr val="accent1">
                <a:lumMod val="75000"/>
              </a:schemeClr>
            </a:gs>
            <a:gs pos="0">
              <a:schemeClr val="accent1">
                <a:lumMod val="30000"/>
                <a:lumOff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80571" y="580571"/>
            <a:ext cx="11030858" cy="5660572"/>
          </a:xfrm>
          <a:prstGeom prst="roundRect">
            <a:avLst/>
          </a:prstGeom>
          <a:noFill/>
          <a:ln w="952500" cmpd="dbl">
            <a:gradFill flip="none" rotWithShape="1">
              <a:gsLst>
                <a:gs pos="63000">
                  <a:schemeClr val="accent1">
                    <a:lumMod val="5000"/>
                    <a:lumOff val="95000"/>
                  </a:schemeClr>
                </a:gs>
                <a:gs pos="86000">
                  <a:schemeClr val="accent6">
                    <a:lumMod val="60000"/>
                    <a:lumOff val="40000"/>
                  </a:schemeClr>
                </a:gs>
                <a:gs pos="93000">
                  <a:schemeClr val="accent1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580571" y="580571"/>
            <a:ext cx="11030858" cy="5660572"/>
          </a:xfrm>
          <a:prstGeom prst="roundRect">
            <a:avLst/>
          </a:prstGeom>
          <a:noFill/>
          <a:ln w="31750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E1C1DF-35B7-45A5-A71C-FD61951FB6E0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07/11/2021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059543" y="1055907"/>
            <a:ext cx="10043004" cy="469175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63B581-3C93-4A9F-A7EB-1487247183EB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259853" y="1055907"/>
            <a:ext cx="9642383" cy="144655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Croisière fluviale sur le Rhône</a:t>
            </a:r>
          </a:p>
          <a:p>
            <a:r>
              <a:rPr lang="fr-FR" sz="44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4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            N° 2 </a:t>
            </a:r>
            <a:endParaRPr lang="fr-FR" sz="44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153400" y="3238623"/>
            <a:ext cx="3158002" cy="25666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353826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250" advTm="16000">
        <p15:prstTrans prst="fracture"/>
        <p:sndAc>
          <p:stSnd>
            <p:snd r:embed="rId3" name="479835_shark_002.wav"/>
          </p:stSnd>
        </p:sndAc>
      </p:transition>
    </mc:Choice>
    <mc:Fallback xmlns="">
      <p:transition spd="slow" advTm="16000">
        <p:fade/>
        <p:sndAc>
          <p:stSnd>
            <p:snd r:embed="rId6" name="479835_shark_002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4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0000">
              <a:schemeClr val="accent1">
                <a:lumMod val="5000"/>
                <a:lumOff val="95000"/>
              </a:schemeClr>
            </a:gs>
            <a:gs pos="42000">
              <a:schemeClr val="accent1">
                <a:lumMod val="45000"/>
                <a:lumOff val="55000"/>
              </a:schemeClr>
            </a:gs>
            <a:gs pos="78000">
              <a:schemeClr val="accent1">
                <a:lumMod val="75000"/>
              </a:schemeClr>
            </a:gs>
            <a:gs pos="0">
              <a:schemeClr val="accent1">
                <a:lumMod val="30000"/>
                <a:lumOff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80571" y="580571"/>
            <a:ext cx="11030858" cy="5660572"/>
          </a:xfrm>
          <a:prstGeom prst="roundRect">
            <a:avLst/>
          </a:prstGeom>
          <a:noFill/>
          <a:ln w="952500" cmpd="dbl">
            <a:gradFill flip="none" rotWithShape="1">
              <a:gsLst>
                <a:gs pos="63000">
                  <a:schemeClr val="accent1">
                    <a:lumMod val="5000"/>
                    <a:lumOff val="95000"/>
                  </a:schemeClr>
                </a:gs>
                <a:gs pos="86000">
                  <a:schemeClr val="accent6">
                    <a:lumMod val="60000"/>
                    <a:lumOff val="40000"/>
                  </a:schemeClr>
                </a:gs>
                <a:gs pos="93000">
                  <a:schemeClr val="accent1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580571" y="580571"/>
            <a:ext cx="11030858" cy="5660572"/>
          </a:xfrm>
          <a:prstGeom prst="roundRect">
            <a:avLst/>
          </a:prstGeom>
          <a:noFill/>
          <a:ln w="31750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E1C1DF-35B7-45A5-A71C-FD61951FB6E0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07/11/2021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63B581-3C93-4A9F-A7EB-1487247183EB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96036" y="1069153"/>
            <a:ext cx="8340298" cy="468618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85105658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250" advTm="16000">
        <p15:prstTrans prst="fracture"/>
      </p:transition>
    </mc:Choice>
    <mc:Fallback xmlns=""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0000">
              <a:schemeClr val="accent1">
                <a:lumMod val="5000"/>
                <a:lumOff val="95000"/>
              </a:schemeClr>
            </a:gs>
            <a:gs pos="42000">
              <a:schemeClr val="accent1">
                <a:lumMod val="45000"/>
                <a:lumOff val="55000"/>
              </a:schemeClr>
            </a:gs>
            <a:gs pos="78000">
              <a:schemeClr val="accent1">
                <a:lumMod val="75000"/>
              </a:schemeClr>
            </a:gs>
            <a:gs pos="0">
              <a:schemeClr val="accent1">
                <a:lumMod val="30000"/>
                <a:lumOff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80571" y="580571"/>
            <a:ext cx="11030858" cy="5660572"/>
          </a:xfrm>
          <a:prstGeom prst="roundRect">
            <a:avLst/>
          </a:prstGeom>
          <a:noFill/>
          <a:ln w="952500" cmpd="dbl">
            <a:gradFill flip="none" rotWithShape="1">
              <a:gsLst>
                <a:gs pos="63000">
                  <a:schemeClr val="accent1">
                    <a:lumMod val="5000"/>
                    <a:lumOff val="95000"/>
                  </a:schemeClr>
                </a:gs>
                <a:gs pos="86000">
                  <a:schemeClr val="accent6">
                    <a:lumMod val="60000"/>
                    <a:lumOff val="40000"/>
                  </a:schemeClr>
                </a:gs>
                <a:gs pos="93000">
                  <a:schemeClr val="accent1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580571" y="580571"/>
            <a:ext cx="11030858" cy="5660572"/>
          </a:xfrm>
          <a:prstGeom prst="roundRect">
            <a:avLst/>
          </a:prstGeom>
          <a:noFill/>
          <a:ln w="31750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E1C1DF-35B7-45A5-A71C-FD61951FB6E0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07/11/2021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63B581-3C93-4A9F-A7EB-1487247183EB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3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75012" y="1089652"/>
            <a:ext cx="8700247" cy="464756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92873089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250" advTm="16000">
        <p15:prstTrans prst="fracture"/>
      </p:transition>
    </mc:Choice>
    <mc:Fallback xmlns=""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0000">
              <a:schemeClr val="accent1">
                <a:lumMod val="5000"/>
                <a:lumOff val="95000"/>
              </a:schemeClr>
            </a:gs>
            <a:gs pos="42000">
              <a:schemeClr val="accent1">
                <a:lumMod val="45000"/>
                <a:lumOff val="55000"/>
              </a:schemeClr>
            </a:gs>
            <a:gs pos="78000">
              <a:schemeClr val="accent1">
                <a:lumMod val="75000"/>
              </a:schemeClr>
            </a:gs>
            <a:gs pos="0">
              <a:schemeClr val="accent1">
                <a:lumMod val="30000"/>
                <a:lumOff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80571" y="580571"/>
            <a:ext cx="11030858" cy="5660572"/>
          </a:xfrm>
          <a:prstGeom prst="roundRect">
            <a:avLst/>
          </a:prstGeom>
          <a:noFill/>
          <a:ln w="952500" cmpd="dbl">
            <a:gradFill flip="none" rotWithShape="1">
              <a:gsLst>
                <a:gs pos="63000">
                  <a:schemeClr val="accent1">
                    <a:lumMod val="5000"/>
                    <a:lumOff val="95000"/>
                  </a:schemeClr>
                </a:gs>
                <a:gs pos="86000">
                  <a:schemeClr val="accent6">
                    <a:lumMod val="60000"/>
                    <a:lumOff val="40000"/>
                  </a:schemeClr>
                </a:gs>
                <a:gs pos="93000">
                  <a:schemeClr val="accent1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580571" y="580571"/>
            <a:ext cx="11030858" cy="5660572"/>
          </a:xfrm>
          <a:prstGeom prst="roundRect">
            <a:avLst/>
          </a:prstGeom>
          <a:noFill/>
          <a:ln w="31750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E1C1DF-35B7-45A5-A71C-FD61951FB6E0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07/11/2021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63B581-3C93-4A9F-A7EB-1487247183EB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4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034" y="1079126"/>
            <a:ext cx="8377519" cy="471235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300918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250" advTm="16000">
        <p15:prstTrans prst="fracture"/>
      </p:transition>
    </mc:Choice>
    <mc:Fallback xmlns=""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0000">
              <a:schemeClr val="accent1">
                <a:lumMod val="5000"/>
                <a:lumOff val="95000"/>
              </a:schemeClr>
            </a:gs>
            <a:gs pos="42000">
              <a:schemeClr val="accent1">
                <a:lumMod val="45000"/>
                <a:lumOff val="55000"/>
              </a:schemeClr>
            </a:gs>
            <a:gs pos="78000">
              <a:schemeClr val="accent1">
                <a:lumMod val="75000"/>
              </a:schemeClr>
            </a:gs>
            <a:gs pos="0">
              <a:schemeClr val="accent1">
                <a:lumMod val="30000"/>
                <a:lumOff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80571" y="580571"/>
            <a:ext cx="11030858" cy="5660572"/>
          </a:xfrm>
          <a:prstGeom prst="roundRect">
            <a:avLst/>
          </a:prstGeom>
          <a:noFill/>
          <a:ln w="952500" cmpd="dbl">
            <a:gradFill flip="none" rotWithShape="1">
              <a:gsLst>
                <a:gs pos="63000">
                  <a:schemeClr val="accent1">
                    <a:lumMod val="5000"/>
                    <a:lumOff val="95000"/>
                  </a:schemeClr>
                </a:gs>
                <a:gs pos="86000">
                  <a:schemeClr val="accent6">
                    <a:lumMod val="60000"/>
                    <a:lumOff val="40000"/>
                  </a:schemeClr>
                </a:gs>
                <a:gs pos="93000">
                  <a:schemeClr val="accent1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580571" y="580571"/>
            <a:ext cx="11030858" cy="5660572"/>
          </a:xfrm>
          <a:prstGeom prst="roundRect">
            <a:avLst/>
          </a:prstGeom>
          <a:noFill/>
          <a:ln w="31750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E1C1DF-35B7-45A5-A71C-FD61951FB6E0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07/11/2021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63B581-3C93-4A9F-A7EB-1487247183EB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5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463487" y="1087351"/>
            <a:ext cx="9265025" cy="468329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79423153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250" advTm="16000">
        <p15:prstTrans prst="fracture"/>
      </p:transition>
    </mc:Choice>
    <mc:Fallback xmlns=""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0000">
              <a:schemeClr val="accent1">
                <a:lumMod val="5000"/>
                <a:lumOff val="95000"/>
              </a:schemeClr>
            </a:gs>
            <a:gs pos="42000">
              <a:schemeClr val="accent1">
                <a:lumMod val="45000"/>
                <a:lumOff val="55000"/>
              </a:schemeClr>
            </a:gs>
            <a:gs pos="78000">
              <a:schemeClr val="accent1">
                <a:lumMod val="75000"/>
              </a:schemeClr>
            </a:gs>
            <a:gs pos="0">
              <a:schemeClr val="accent1">
                <a:lumMod val="30000"/>
                <a:lumOff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80571" y="580571"/>
            <a:ext cx="11030858" cy="5660572"/>
          </a:xfrm>
          <a:prstGeom prst="roundRect">
            <a:avLst/>
          </a:prstGeom>
          <a:noFill/>
          <a:ln w="952500" cmpd="dbl">
            <a:gradFill flip="none" rotWithShape="1">
              <a:gsLst>
                <a:gs pos="63000">
                  <a:schemeClr val="accent1">
                    <a:lumMod val="5000"/>
                    <a:lumOff val="95000"/>
                  </a:schemeClr>
                </a:gs>
                <a:gs pos="86000">
                  <a:schemeClr val="accent6">
                    <a:lumMod val="60000"/>
                    <a:lumOff val="40000"/>
                  </a:schemeClr>
                </a:gs>
                <a:gs pos="93000">
                  <a:schemeClr val="accent1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580571" y="580571"/>
            <a:ext cx="11030858" cy="5660572"/>
          </a:xfrm>
          <a:prstGeom prst="roundRect">
            <a:avLst/>
          </a:prstGeom>
          <a:noFill/>
          <a:ln w="31750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E1C1DF-35B7-45A5-A71C-FD61951FB6E0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07/11/2021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63B581-3C93-4A9F-A7EB-1487247183EB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6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05318" y="1094591"/>
            <a:ext cx="7723094" cy="463385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13384193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250" advTm="16000">
        <p15:prstTrans prst="fracture"/>
      </p:transition>
    </mc:Choice>
    <mc:Fallback xmlns=""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0000">
              <a:schemeClr val="accent1">
                <a:lumMod val="5000"/>
                <a:lumOff val="95000"/>
              </a:schemeClr>
            </a:gs>
            <a:gs pos="42000">
              <a:schemeClr val="accent1">
                <a:lumMod val="45000"/>
                <a:lumOff val="55000"/>
              </a:schemeClr>
            </a:gs>
            <a:gs pos="78000">
              <a:schemeClr val="accent1">
                <a:lumMod val="75000"/>
              </a:schemeClr>
            </a:gs>
            <a:gs pos="0">
              <a:schemeClr val="accent1">
                <a:lumMod val="30000"/>
                <a:lumOff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80571" y="580571"/>
            <a:ext cx="11030858" cy="5660572"/>
          </a:xfrm>
          <a:prstGeom prst="roundRect">
            <a:avLst/>
          </a:prstGeom>
          <a:noFill/>
          <a:ln w="952500" cmpd="dbl">
            <a:gradFill flip="none" rotWithShape="1">
              <a:gsLst>
                <a:gs pos="63000">
                  <a:schemeClr val="accent1">
                    <a:lumMod val="5000"/>
                    <a:lumOff val="95000"/>
                  </a:schemeClr>
                </a:gs>
                <a:gs pos="86000">
                  <a:schemeClr val="accent6">
                    <a:lumMod val="60000"/>
                    <a:lumOff val="40000"/>
                  </a:schemeClr>
                </a:gs>
                <a:gs pos="93000">
                  <a:schemeClr val="accent1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580571" y="580571"/>
            <a:ext cx="11030858" cy="5660572"/>
          </a:xfrm>
          <a:prstGeom prst="roundRect">
            <a:avLst/>
          </a:prstGeom>
          <a:noFill/>
          <a:ln w="31750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E1C1DF-35B7-45A5-A71C-FD61951FB6E0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07/11/2021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63B581-3C93-4A9F-A7EB-1487247183EB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7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63270" y="1107878"/>
            <a:ext cx="8298693" cy="466091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22269298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250" advTm="16000">
        <p15:prstTrans prst="fracture"/>
      </p:transition>
    </mc:Choice>
    <mc:Fallback xmlns=""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0000">
              <a:schemeClr val="accent1">
                <a:lumMod val="5000"/>
                <a:lumOff val="95000"/>
              </a:schemeClr>
            </a:gs>
            <a:gs pos="42000">
              <a:schemeClr val="accent1">
                <a:lumMod val="45000"/>
                <a:lumOff val="55000"/>
              </a:schemeClr>
            </a:gs>
            <a:gs pos="78000">
              <a:schemeClr val="accent1">
                <a:lumMod val="75000"/>
              </a:schemeClr>
            </a:gs>
            <a:gs pos="0">
              <a:schemeClr val="accent1">
                <a:lumMod val="30000"/>
                <a:lumOff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80571" y="580571"/>
            <a:ext cx="11030858" cy="5660572"/>
          </a:xfrm>
          <a:prstGeom prst="roundRect">
            <a:avLst/>
          </a:prstGeom>
          <a:noFill/>
          <a:ln w="952500" cmpd="dbl">
            <a:gradFill flip="none" rotWithShape="1">
              <a:gsLst>
                <a:gs pos="63000">
                  <a:schemeClr val="accent1">
                    <a:lumMod val="5000"/>
                    <a:lumOff val="95000"/>
                  </a:schemeClr>
                </a:gs>
                <a:gs pos="86000">
                  <a:schemeClr val="accent6">
                    <a:lumMod val="60000"/>
                    <a:lumOff val="40000"/>
                  </a:schemeClr>
                </a:gs>
                <a:gs pos="93000">
                  <a:schemeClr val="accent1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580571" y="580571"/>
            <a:ext cx="11030858" cy="5660572"/>
          </a:xfrm>
          <a:prstGeom prst="roundRect">
            <a:avLst/>
          </a:prstGeom>
          <a:noFill/>
          <a:ln w="31750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E1C1DF-35B7-45A5-A71C-FD61951FB6E0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07/11/2021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63B581-3C93-4A9F-A7EB-1487247183EB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8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35623" y="1085581"/>
            <a:ext cx="6979023" cy="464802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60127651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250" advTm="16000">
        <p15:prstTrans prst="fracture"/>
      </p:transition>
    </mc:Choice>
    <mc:Fallback xmlns=""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0000">
              <a:schemeClr val="accent1">
                <a:lumMod val="5000"/>
                <a:lumOff val="95000"/>
              </a:schemeClr>
            </a:gs>
            <a:gs pos="42000">
              <a:schemeClr val="accent1">
                <a:lumMod val="45000"/>
                <a:lumOff val="55000"/>
              </a:schemeClr>
            </a:gs>
            <a:gs pos="78000">
              <a:schemeClr val="accent1">
                <a:lumMod val="75000"/>
              </a:schemeClr>
            </a:gs>
            <a:gs pos="0">
              <a:schemeClr val="accent1">
                <a:lumMod val="30000"/>
                <a:lumOff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80571" y="580571"/>
            <a:ext cx="11030858" cy="5660572"/>
          </a:xfrm>
          <a:prstGeom prst="roundRect">
            <a:avLst/>
          </a:prstGeom>
          <a:noFill/>
          <a:ln w="952500" cmpd="dbl">
            <a:gradFill flip="none" rotWithShape="1">
              <a:gsLst>
                <a:gs pos="63000">
                  <a:schemeClr val="accent1">
                    <a:lumMod val="5000"/>
                    <a:lumOff val="95000"/>
                  </a:schemeClr>
                </a:gs>
                <a:gs pos="86000">
                  <a:schemeClr val="accent6">
                    <a:lumMod val="60000"/>
                    <a:lumOff val="40000"/>
                  </a:schemeClr>
                </a:gs>
                <a:gs pos="93000">
                  <a:schemeClr val="accent1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580571" y="580571"/>
            <a:ext cx="11030858" cy="5660572"/>
          </a:xfrm>
          <a:prstGeom prst="roundRect">
            <a:avLst/>
          </a:prstGeom>
          <a:noFill/>
          <a:ln w="31750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E1C1DF-35B7-45A5-A71C-FD61951FB6E0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07/11/2021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63B581-3C93-4A9F-A7EB-1487247183EB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9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158" b="13317"/>
          <a:stretch/>
        </p:blipFill>
        <p:spPr>
          <a:xfrm>
            <a:off x="2048435" y="1093658"/>
            <a:ext cx="8095129" cy="467068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61372769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250" advTm="16000">
        <p15:prstTrans prst="fracture"/>
      </p:transition>
    </mc:Choice>
    <mc:Fallback xmlns=""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0000">
              <a:schemeClr val="accent1">
                <a:lumMod val="5000"/>
                <a:lumOff val="95000"/>
              </a:schemeClr>
            </a:gs>
            <a:gs pos="42000">
              <a:schemeClr val="accent1">
                <a:lumMod val="45000"/>
                <a:lumOff val="55000"/>
              </a:schemeClr>
            </a:gs>
            <a:gs pos="78000">
              <a:schemeClr val="accent1">
                <a:lumMod val="75000"/>
              </a:schemeClr>
            </a:gs>
            <a:gs pos="0">
              <a:schemeClr val="accent1">
                <a:lumMod val="30000"/>
                <a:lumOff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80571" y="580571"/>
            <a:ext cx="11030858" cy="5660572"/>
          </a:xfrm>
          <a:prstGeom prst="roundRect">
            <a:avLst/>
          </a:prstGeom>
          <a:noFill/>
          <a:ln w="952500" cmpd="dbl">
            <a:gradFill flip="none" rotWithShape="1">
              <a:gsLst>
                <a:gs pos="63000">
                  <a:schemeClr val="accent1">
                    <a:lumMod val="5000"/>
                    <a:lumOff val="95000"/>
                  </a:schemeClr>
                </a:gs>
                <a:gs pos="86000">
                  <a:schemeClr val="accent6">
                    <a:lumMod val="60000"/>
                    <a:lumOff val="40000"/>
                  </a:schemeClr>
                </a:gs>
                <a:gs pos="93000">
                  <a:schemeClr val="accent1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580571" y="580571"/>
            <a:ext cx="11030858" cy="5660572"/>
          </a:xfrm>
          <a:prstGeom prst="roundRect">
            <a:avLst/>
          </a:prstGeom>
          <a:noFill/>
          <a:ln w="31750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E1C1DF-35B7-45A5-A71C-FD61951FB6E0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07/11/2021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63B581-3C93-4A9F-A7EB-1487247183EB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85248" y="1083821"/>
            <a:ext cx="6239434" cy="467691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4210200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250" advTm="16000">
        <p15:prstTrans prst="fracture"/>
      </p:transition>
    </mc:Choice>
    <mc:Fallback xmlns=""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0000">
              <a:schemeClr val="accent1">
                <a:lumMod val="5000"/>
                <a:lumOff val="95000"/>
              </a:schemeClr>
            </a:gs>
            <a:gs pos="42000">
              <a:schemeClr val="accent1">
                <a:lumMod val="45000"/>
                <a:lumOff val="55000"/>
              </a:schemeClr>
            </a:gs>
            <a:gs pos="78000">
              <a:schemeClr val="accent1">
                <a:lumMod val="75000"/>
              </a:schemeClr>
            </a:gs>
            <a:gs pos="0">
              <a:schemeClr val="accent1">
                <a:lumMod val="30000"/>
                <a:lumOff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80571" y="580571"/>
            <a:ext cx="11030858" cy="5660572"/>
          </a:xfrm>
          <a:prstGeom prst="roundRect">
            <a:avLst/>
          </a:prstGeom>
          <a:noFill/>
          <a:ln w="952500" cmpd="dbl">
            <a:gradFill flip="none" rotWithShape="1">
              <a:gsLst>
                <a:gs pos="63000">
                  <a:schemeClr val="accent1">
                    <a:lumMod val="5000"/>
                    <a:lumOff val="95000"/>
                  </a:schemeClr>
                </a:gs>
                <a:gs pos="86000">
                  <a:schemeClr val="accent6">
                    <a:lumMod val="60000"/>
                    <a:lumOff val="40000"/>
                  </a:schemeClr>
                </a:gs>
                <a:gs pos="93000">
                  <a:schemeClr val="accent1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580571" y="580571"/>
            <a:ext cx="11030858" cy="5660572"/>
          </a:xfrm>
          <a:prstGeom prst="roundRect">
            <a:avLst/>
          </a:prstGeom>
          <a:noFill/>
          <a:ln w="31750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E1C1DF-35B7-45A5-A71C-FD61951FB6E0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07/11/2021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63B581-3C93-4A9F-A7EB-1487247183EB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21224" y="1052425"/>
            <a:ext cx="8821270" cy="471481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15880917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250" advTm="16000">
        <p15:prstTrans prst="fracture"/>
      </p:transition>
    </mc:Choice>
    <mc:Fallback xmlns=""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0000">
              <a:schemeClr val="accent1">
                <a:lumMod val="5000"/>
                <a:lumOff val="95000"/>
              </a:schemeClr>
            </a:gs>
            <a:gs pos="42000">
              <a:schemeClr val="accent1">
                <a:lumMod val="45000"/>
                <a:lumOff val="55000"/>
              </a:schemeClr>
            </a:gs>
            <a:gs pos="78000">
              <a:schemeClr val="accent1">
                <a:lumMod val="75000"/>
              </a:schemeClr>
            </a:gs>
            <a:gs pos="0">
              <a:schemeClr val="accent1">
                <a:lumMod val="30000"/>
                <a:lumOff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80571" y="580571"/>
            <a:ext cx="11030858" cy="5660572"/>
          </a:xfrm>
          <a:prstGeom prst="roundRect">
            <a:avLst/>
          </a:prstGeom>
          <a:noFill/>
          <a:ln w="952500" cmpd="dbl">
            <a:gradFill flip="none" rotWithShape="1">
              <a:gsLst>
                <a:gs pos="63000">
                  <a:schemeClr val="accent1">
                    <a:lumMod val="5000"/>
                    <a:lumOff val="95000"/>
                  </a:schemeClr>
                </a:gs>
                <a:gs pos="86000">
                  <a:schemeClr val="accent6">
                    <a:lumMod val="60000"/>
                    <a:lumOff val="40000"/>
                  </a:schemeClr>
                </a:gs>
                <a:gs pos="93000">
                  <a:schemeClr val="accent1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580571" y="580571"/>
            <a:ext cx="11030858" cy="5660572"/>
          </a:xfrm>
          <a:prstGeom prst="roundRect">
            <a:avLst/>
          </a:prstGeom>
          <a:noFill/>
          <a:ln w="31750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E1C1DF-35B7-45A5-A71C-FD61951FB6E0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07/11/2021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63B581-3C93-4A9F-A7EB-1487247183EB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12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99447" y="1097370"/>
            <a:ext cx="7557247" cy="468549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258932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250" advTm="16000">
        <p15:prstTrans prst="fracture"/>
      </p:transition>
    </mc:Choice>
    <mc:Fallback xmlns=""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0000">
              <a:schemeClr val="accent1">
                <a:lumMod val="5000"/>
                <a:lumOff val="95000"/>
              </a:schemeClr>
            </a:gs>
            <a:gs pos="42000">
              <a:schemeClr val="accent1">
                <a:lumMod val="45000"/>
                <a:lumOff val="55000"/>
              </a:schemeClr>
            </a:gs>
            <a:gs pos="78000">
              <a:schemeClr val="accent1">
                <a:lumMod val="75000"/>
              </a:schemeClr>
            </a:gs>
            <a:gs pos="0">
              <a:schemeClr val="accent1">
                <a:lumMod val="30000"/>
                <a:lumOff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80571" y="580571"/>
            <a:ext cx="11030858" cy="5660572"/>
          </a:xfrm>
          <a:prstGeom prst="roundRect">
            <a:avLst/>
          </a:prstGeom>
          <a:noFill/>
          <a:ln w="952500" cmpd="dbl">
            <a:gradFill flip="none" rotWithShape="1">
              <a:gsLst>
                <a:gs pos="63000">
                  <a:schemeClr val="accent1">
                    <a:lumMod val="5000"/>
                    <a:lumOff val="95000"/>
                  </a:schemeClr>
                </a:gs>
                <a:gs pos="86000">
                  <a:schemeClr val="accent6">
                    <a:lumMod val="60000"/>
                    <a:lumOff val="40000"/>
                  </a:schemeClr>
                </a:gs>
                <a:gs pos="93000">
                  <a:schemeClr val="accent1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580571" y="580571"/>
            <a:ext cx="11030858" cy="5660572"/>
          </a:xfrm>
          <a:prstGeom prst="roundRect">
            <a:avLst/>
          </a:prstGeom>
          <a:noFill/>
          <a:ln w="31750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E1C1DF-35B7-45A5-A71C-FD61951FB6E0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07/11/2021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63B581-3C93-4A9F-A7EB-1487247183EB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13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08729" y="1069603"/>
            <a:ext cx="7032811" cy="468001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9155011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250" advTm="16000">
        <p15:prstTrans prst="fracture"/>
      </p:transition>
    </mc:Choice>
    <mc:Fallback xmlns=""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0000">
              <a:schemeClr val="accent1">
                <a:lumMod val="5000"/>
                <a:lumOff val="95000"/>
              </a:schemeClr>
            </a:gs>
            <a:gs pos="42000">
              <a:schemeClr val="accent1">
                <a:lumMod val="45000"/>
                <a:lumOff val="55000"/>
              </a:schemeClr>
            </a:gs>
            <a:gs pos="78000">
              <a:schemeClr val="accent1">
                <a:lumMod val="75000"/>
              </a:schemeClr>
            </a:gs>
            <a:gs pos="0">
              <a:schemeClr val="accent1">
                <a:lumMod val="30000"/>
                <a:lumOff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80571" y="580571"/>
            <a:ext cx="11030858" cy="5660572"/>
          </a:xfrm>
          <a:prstGeom prst="roundRect">
            <a:avLst/>
          </a:prstGeom>
          <a:noFill/>
          <a:ln w="952500" cmpd="dbl">
            <a:gradFill flip="none" rotWithShape="1">
              <a:gsLst>
                <a:gs pos="63000">
                  <a:schemeClr val="accent1">
                    <a:lumMod val="5000"/>
                    <a:lumOff val="95000"/>
                  </a:schemeClr>
                </a:gs>
                <a:gs pos="86000">
                  <a:schemeClr val="accent6">
                    <a:lumMod val="60000"/>
                    <a:lumOff val="40000"/>
                  </a:schemeClr>
                </a:gs>
                <a:gs pos="93000">
                  <a:schemeClr val="accent1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580571" y="580571"/>
            <a:ext cx="11030858" cy="5660572"/>
          </a:xfrm>
          <a:prstGeom prst="roundRect">
            <a:avLst/>
          </a:prstGeom>
          <a:noFill/>
          <a:ln w="31750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E1C1DF-35B7-45A5-A71C-FD61951FB6E0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07/11/2021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63B581-3C93-4A9F-A7EB-1487247183EB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14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55694" y="1090843"/>
            <a:ext cx="8444753" cy="469625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9550030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250" advTm="16000">
        <p15:prstTrans prst="fracture"/>
      </p:transition>
    </mc:Choice>
    <mc:Fallback xmlns=""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0000">
              <a:schemeClr val="accent1">
                <a:lumMod val="5000"/>
                <a:lumOff val="95000"/>
              </a:schemeClr>
            </a:gs>
            <a:gs pos="42000">
              <a:schemeClr val="accent1">
                <a:lumMod val="45000"/>
                <a:lumOff val="55000"/>
              </a:schemeClr>
            </a:gs>
            <a:gs pos="78000">
              <a:schemeClr val="accent1">
                <a:lumMod val="75000"/>
              </a:schemeClr>
            </a:gs>
            <a:gs pos="0">
              <a:schemeClr val="accent1">
                <a:lumMod val="30000"/>
                <a:lumOff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80571" y="580571"/>
            <a:ext cx="11030858" cy="5660572"/>
          </a:xfrm>
          <a:prstGeom prst="roundRect">
            <a:avLst/>
          </a:prstGeom>
          <a:noFill/>
          <a:ln w="952500" cmpd="dbl">
            <a:gradFill flip="none" rotWithShape="1">
              <a:gsLst>
                <a:gs pos="63000">
                  <a:schemeClr val="accent1">
                    <a:lumMod val="5000"/>
                    <a:lumOff val="95000"/>
                  </a:schemeClr>
                </a:gs>
                <a:gs pos="86000">
                  <a:schemeClr val="accent6">
                    <a:lumMod val="60000"/>
                    <a:lumOff val="40000"/>
                  </a:schemeClr>
                </a:gs>
                <a:gs pos="93000">
                  <a:schemeClr val="accent1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580571" y="580571"/>
            <a:ext cx="11030858" cy="5660572"/>
          </a:xfrm>
          <a:prstGeom prst="roundRect">
            <a:avLst/>
          </a:prstGeom>
          <a:noFill/>
          <a:ln w="31750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E1C1DF-35B7-45A5-A71C-FD61951FB6E0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07/11/2021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059543" y="1055907"/>
            <a:ext cx="10043004" cy="469175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63B581-3C93-4A9F-A7EB-1487247183EB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15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167407" y="1067191"/>
            <a:ext cx="9857186" cy="144655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            C’était</a:t>
            </a:r>
          </a:p>
          <a:p>
            <a:r>
              <a:rPr lang="fr-FR" sz="4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Croisière fluviale sur le Rhône </a:t>
            </a:r>
            <a:endParaRPr lang="fr-FR" sz="44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0218817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250" advTm="16000">
        <p15:prstTrans prst="fracture"/>
      </p:transition>
    </mc:Choice>
    <mc:Fallback xmlns=""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37</TotalTime>
  <Words>106</Words>
  <Application>Microsoft Office PowerPoint</Application>
  <PresentationFormat>Grand écran</PresentationFormat>
  <Paragraphs>64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8</cp:revision>
  <dcterms:created xsi:type="dcterms:W3CDTF">2020-08-03T16:32:52Z</dcterms:created>
  <dcterms:modified xsi:type="dcterms:W3CDTF">2021-11-07T17:44:13Z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