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8" r:id="rId3"/>
    <p:sldId id="256" r:id="rId4"/>
    <p:sldId id="268" r:id="rId5"/>
    <p:sldId id="259" r:id="rId6"/>
    <p:sldId id="260" r:id="rId7"/>
    <p:sldId id="261" r:id="rId8"/>
    <p:sldId id="262" r:id="rId9"/>
    <p:sldId id="267" r:id="rId10"/>
    <p:sldId id="263" r:id="rId11"/>
    <p:sldId id="266" r:id="rId12"/>
    <p:sldId id="264" r:id="rId13"/>
    <p:sldId id="265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EKIt4k99RcC3bKNc5Izzg==" hashData="nZtdUpOGeyQa1ewaSQK8DLtVu1JVbclXlJh7Nw8Oil7VWudibjUBU7eWX06JyTHw4N1R71cxMFTZ1eK+kAWpg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7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337EF4-E84F-4962-9C69-817F02ACEB3D}" type="datetimeFigureOut">
              <a:rPr lang="fr-FR" smtClean="0"/>
              <a:t>03/08/2020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24D25A-A0F3-423A-97A4-CD8736D604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503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71079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27599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23564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54359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6812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77142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2868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22455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33538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54618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84831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41958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83551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55908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38161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92868-BDB1-4A03-9AC3-A7A3875F5F05}" type="datetime1">
              <a:rPr lang="fr-FR" smtClean="0"/>
              <a:t>03/08/2020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7009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876E9-648D-4720-9AEF-77A33013BCDC}" type="datetime1">
              <a:rPr lang="fr-FR" smtClean="0"/>
              <a:t>03/08/2020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73802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422CA-D9A1-4C45-BCC5-06DC89922E80}" type="datetime1">
              <a:rPr lang="fr-FR" smtClean="0"/>
              <a:t>03/08/2020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51157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B8E8B-C539-46D5-8981-CEE2313077B0}" type="datetime1">
              <a:rPr lang="fr-FR" smtClean="0"/>
              <a:t>03/08/2020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68495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16882-86CC-4742-B330-E9AE240A1B66}" type="datetime1">
              <a:rPr lang="fr-FR" smtClean="0"/>
              <a:t>03/08/2020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58574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55ABD-7284-4724-9E6D-9B1DDE68A8E1}" type="datetime1">
              <a:rPr lang="fr-FR" smtClean="0"/>
              <a:t>03/08/2020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94607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D3BC5-E716-46E9-BE14-71B555D6783C}" type="datetime1">
              <a:rPr lang="fr-FR" smtClean="0"/>
              <a:t>03/08/2020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05149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4670D-73D1-4A8E-8D9A-9F48C3CD0F66}" type="datetime1">
              <a:rPr lang="fr-FR" smtClean="0"/>
              <a:t>03/08/2020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72824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FD14E-9A3E-4333-AB6B-0B233E6DD9A4}" type="datetime1">
              <a:rPr lang="fr-FR" smtClean="0"/>
              <a:t>03/08/2020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04283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143F0-3F14-4293-92C4-2AB20FF4FCF2}" type="datetime1">
              <a:rPr lang="fr-FR" smtClean="0"/>
              <a:t>03/08/2020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33878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46C02-07CC-4B3B-9CB8-C4BBDB25B81C}" type="datetime1">
              <a:rPr lang="fr-FR" smtClean="0"/>
              <a:t>03/08/2020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79823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D755F4-4A83-4A21-8F6A-334ADC008BDA}" type="datetime1">
              <a:rPr lang="fr-FR" smtClean="0"/>
              <a:t>03/08/2020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20965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9543" y="1055907"/>
            <a:ext cx="10043004" cy="469175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59853" y="1055907"/>
            <a:ext cx="9642383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Croisière fluviale sur le Rhône</a:t>
            </a:r>
          </a:p>
          <a:p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   N° 1 </a:t>
            </a:r>
            <a:endParaRPr lang="fr-FR" sz="4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53400" y="3238623"/>
            <a:ext cx="3158002" cy="2566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35382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  <p:sndAc>
          <p:stSnd>
            <p:snd r:embed="rId3" name="479835_shark_002.wav"/>
          </p:stSnd>
        </p:sndAc>
      </p:transition>
    </mc:Choice>
    <mc:Fallback>
      <p:transition spd="slow" advTm="16000">
        <p:fade/>
        <p:sndAc>
          <p:stSnd>
            <p:snd r:embed="rId3" name="479835_shark_00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1033" y="1143000"/>
            <a:ext cx="10030579" cy="45451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10565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6341" y="1072963"/>
            <a:ext cx="7534835" cy="47092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87308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8269" y="1094282"/>
            <a:ext cx="6939047" cy="46536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30091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  <p:sndAc>
          <p:stSnd loop="1">
            <p:snd r:embed="rId3" name="479835_shark_002.wav"/>
          </p:stSnd>
        </p:sndAc>
      </p:transition>
    </mc:Choice>
    <mc:Fallback>
      <p:transition spd="slow" advTm="16000">
        <p:fade/>
        <p:sndAc>
          <p:stSnd loop="1">
            <p:snd r:embed="rId3" name="479835_shark_00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1835" y="1081648"/>
            <a:ext cx="6996874" cy="46736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942315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06"/>
          <a:stretch/>
        </p:blipFill>
        <p:spPr>
          <a:xfrm>
            <a:off x="1091951" y="1116105"/>
            <a:ext cx="10028768" cy="46123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338419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8353" y="1075765"/>
            <a:ext cx="6221506" cy="46661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226929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8353" y="1073741"/>
            <a:ext cx="6279775" cy="47071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012765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8328" y="1063885"/>
            <a:ext cx="7016021" cy="46773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137276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659" y="1764553"/>
            <a:ext cx="10044954" cy="33483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421020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8047" y="1066624"/>
            <a:ext cx="7040865" cy="46618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88091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8693" y="1092574"/>
            <a:ext cx="6212541" cy="46594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25893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024" y="1061756"/>
            <a:ext cx="7476564" cy="46728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15501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5659" y="1082697"/>
            <a:ext cx="7667926" cy="46726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955003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9543" y="1055907"/>
            <a:ext cx="10043004" cy="469175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67407" y="1067191"/>
            <a:ext cx="9857186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   C’était</a:t>
            </a:r>
          </a:p>
          <a:p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Croisière fluviale sur le Rhône </a:t>
            </a:r>
            <a:endParaRPr lang="fr-FR" sz="4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21881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106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7</cp:revision>
  <dcterms:created xsi:type="dcterms:W3CDTF">2020-08-03T16:32:52Z</dcterms:created>
  <dcterms:modified xsi:type="dcterms:W3CDTF">2020-08-03T17:02:36Z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