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AWMOgWa7mwlbr95eKtzRQ==" hashData="Ypc4EMYwHTDyUUJIDlftaFX4OiCbsT3vjLT5landKpK5l2RdJT3LHJoqwPY815jEsFwLDSUhZ+JL3BPQa9Fy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77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4196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0988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1608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8648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7615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561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1936818"/>
            <a:ext cx="882920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15 photos terrifiantes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Photos spectaculaires_001.wav"/>
          </p:stSnd>
        </p:sndAc>
      </p:transition>
    </mc:Choice>
    <mc:Fallback>
      <p:transition spd="slow" advTm="13000">
        <p:circle/>
        <p:sndAc>
          <p:stSnd loop="1">
            <p:snd r:embed="rId3" name="Photos spectaculai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105516" y="1532861"/>
            <a:ext cx="998096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15 photos terrifiantes de volcans en éruption qui ne vous laisseront pas indifférent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784" y="1351508"/>
            <a:ext cx="88789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atin typeface="Brush Script MT" panose="03060802040406070304" pitchFamily="66" charset="0"/>
              </a:rPr>
              <a:t>Une éruption volcanique est toujours un moment terrifiant. Mais c’est aussi un moment magique si on a la chance de pouvoir l’observer de loin. Ces quelques photos devraient vous fasciner tout en laissant un petit frisson vous parcourir l’échine.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76" b="5676"/>
          <a:stretch/>
        </p:blipFill>
        <p:spPr>
          <a:xfrm>
            <a:off x="2049243" y="617003"/>
            <a:ext cx="8009157" cy="5674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630795"/>
            <a:ext cx="8945218" cy="5588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6522" y="636876"/>
            <a:ext cx="8892208" cy="55759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456" y="627062"/>
            <a:ext cx="8475612" cy="5603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817" y="622844"/>
            <a:ext cx="8375374" cy="5577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7444" y="583060"/>
            <a:ext cx="3763618" cy="5652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548" y="622852"/>
            <a:ext cx="8593699" cy="5590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86" y="679065"/>
            <a:ext cx="9846365" cy="5537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639074"/>
            <a:ext cx="8931966" cy="5579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977" y="615156"/>
            <a:ext cx="8436569" cy="5627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242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966" y="651610"/>
            <a:ext cx="9515060" cy="5585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612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628650"/>
            <a:ext cx="809625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89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3" y="633330"/>
            <a:ext cx="8441634" cy="5591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42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974" y="630452"/>
            <a:ext cx="9488556" cy="5581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373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1738" y="608936"/>
            <a:ext cx="6268279" cy="5604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1793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1149049"/>
            <a:ext cx="882920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15 </a:t>
            </a:r>
            <a:r>
              <a:rPr lang="fr-FR" sz="8800" b="1" dirty="0">
                <a:latin typeface="Brush Script MT" panose="03060802040406070304" pitchFamily="66" charset="0"/>
              </a:rPr>
              <a:t>photos terrifiantes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848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374</Words>
  <Application>Microsoft Office PowerPoint</Application>
  <PresentationFormat>Grand écran</PresentationFormat>
  <Paragraphs>102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2019-03-25T20:07:05Z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