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Es3hgzMZyGAga0SqXoKZA==" hashData="CEOsSsC+k6H/xz1gAtKWGUET7Vbu7JgH7aclIYtyUegOV873bbBeZm9OxVooR/0ZWIsnO/S2pGBwrtDu04WRp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2D9B7-A85D-488B-A72F-260DF00C1EAB}" type="datetimeFigureOut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BB8D1C-39D8-499A-BFE5-E88B904997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088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426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50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9290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752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3209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810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542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490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063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050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397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513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134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1155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000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FAAC2-810D-458F-BB61-65013CC9B46A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177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53CA5-20B0-48A5-BC03-6B6951FDFA44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28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431E-3D9C-42FE-BD8A-6B863A3CD6D8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610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0A7A2-AA83-408E-A7E1-48D18A351F88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70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238A-A7C0-49A1-B79D-B0F252436F5B}" type="datetime1">
              <a:rPr lang="fr-FR" smtClean="0"/>
              <a:t>05/08/2020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91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A665-9D6B-4724-B293-E414D53C543D}" type="datetime1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402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34379-DF6E-49B1-AE77-EC0A5B770AB3}" type="datetime1">
              <a:rPr lang="fr-FR" smtClean="0"/>
              <a:t>05/08/2020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431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8C3CE-7CB2-4F0F-AECB-660298BBCBEE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8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AA3B3-FA6D-40BE-B98C-22F739BBC9BC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427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1F624-0460-4DE1-8AF7-D34DE54B2BCE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041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E5138-5554-456F-8B42-CEC2DD0096A2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375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40C3E-EA4F-497A-95A4-98FFA18823E6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031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097" y="1111660"/>
            <a:ext cx="9335729" cy="46208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3735" y="3206946"/>
            <a:ext cx="3158002" cy="25666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88860" y="1223738"/>
            <a:ext cx="100142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P'tit train de la Haute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Somme N°2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436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  <p:sndAc>
          <p:stSnd loop="1">
            <p:snd r:embed="rId3" name="audio3Le train de la vie-Gilbert Bécaud.wav"/>
          </p:stSnd>
        </p:sndAc>
      </p:transition>
    </mc:Choice>
    <mc:Fallback>
      <p:transition spd="slow" advTm="16000">
        <p:fade/>
        <p:sndAc>
          <p:stSnd loop="1">
            <p:snd r:embed="rId3" name="audio3Le train de la vie-Gilbert Bécau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796" r="-957" b="16761"/>
          <a:stretch/>
        </p:blipFill>
        <p:spPr>
          <a:xfrm>
            <a:off x="1143000" y="1183341"/>
            <a:ext cx="9937376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77106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094" y="1158052"/>
            <a:ext cx="6642847" cy="4548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396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70521"/>
            <a:ext cx="6078071" cy="4564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6231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78216"/>
            <a:ext cx="6900051" cy="4577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325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" b="11108"/>
          <a:stretch/>
        </p:blipFill>
        <p:spPr>
          <a:xfrm>
            <a:off x="2237200" y="1156083"/>
            <a:ext cx="7678270" cy="4545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1989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91" r="-206"/>
          <a:stretch/>
        </p:blipFill>
        <p:spPr>
          <a:xfrm>
            <a:off x="2701123" y="1157581"/>
            <a:ext cx="6750424" cy="4542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6178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05" b="13333"/>
          <a:stretch/>
        </p:blipFill>
        <p:spPr>
          <a:xfrm>
            <a:off x="2265929" y="1158968"/>
            <a:ext cx="7660141" cy="4596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563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7" y="1173256"/>
            <a:ext cx="6078071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7498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7081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" b="3799"/>
          <a:stretch/>
        </p:blipFill>
        <p:spPr>
          <a:xfrm>
            <a:off x="1769176" y="1129598"/>
            <a:ext cx="8614318" cy="4598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211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7095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517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1"/>
          <a:stretch/>
        </p:blipFill>
        <p:spPr>
          <a:xfrm>
            <a:off x="1225336" y="1152851"/>
            <a:ext cx="9741327" cy="4552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4404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097" y="1111660"/>
            <a:ext cx="9335729" cy="46208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5846" y="1223738"/>
            <a:ext cx="870623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P'tit train de la Haute Somme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402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105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2020-08-05T15:04:59Z</dcterms:created>
  <dcterms:modified xsi:type="dcterms:W3CDTF">2020-08-05T16:17:27Z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