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57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CnYPnN7C+qIpjpRx4uxHA==" hashData="8hZTZDg55rSJSw2ewMyUDoB9rqqs0sRpKSpCz694Jb7onUy6U4NcpAizLjkHsRO1y4MhoQkTHne70GRXQ1iBJw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22D9B7-A85D-488B-A72F-260DF00C1EAB}" type="datetimeFigureOut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BB8D1C-39D8-499A-BFE5-E88B904997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088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426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50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9290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7524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3209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8100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5428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4900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0635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050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3973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5134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134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1155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B8D1C-39D8-499A-BFE5-E88B904997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000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FAAC2-810D-458F-BB61-65013CC9B46A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177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53CA5-20B0-48A5-BC03-6B6951FDFA44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284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6431E-3D9C-42FE-BD8A-6B863A3CD6D8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610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0A7A2-AA83-408E-A7E1-48D18A351F88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70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6238A-A7C0-49A1-B79D-B0F252436F5B}" type="datetime1">
              <a:rPr lang="fr-FR" smtClean="0"/>
              <a:t>05/08/2020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91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A665-9D6B-4724-B293-E414D53C543D}" type="datetime1">
              <a:rPr lang="fr-FR" smtClean="0"/>
              <a:t>05/08/2020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402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34379-DF6E-49B1-AE77-EC0A5B770AB3}" type="datetime1">
              <a:rPr lang="fr-FR" smtClean="0"/>
              <a:t>05/08/2020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431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8C3CE-7CB2-4F0F-AECB-660298BBCBEE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98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AA3B3-FA6D-40BE-B98C-22F739BBC9BC}" type="datetime1">
              <a:rPr lang="fr-FR" smtClean="0"/>
              <a:t>05/08/2020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427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1F624-0460-4DE1-8AF7-D34DE54B2BCE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6041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E5138-5554-456F-8B42-CEC2DD0096A2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375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40C3E-EA4F-497A-95A4-98FFA18823E6}" type="datetime1">
              <a:rPr lang="fr-FR" smtClean="0"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64FC1-51BB-4F75-A323-8B38C26AE1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031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1097" y="1111660"/>
            <a:ext cx="9335729" cy="46208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3735" y="3206946"/>
            <a:ext cx="3158002" cy="25666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5846" y="1223738"/>
            <a:ext cx="87062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P'tit train de la Haute Somme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436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  <p:sndAc>
          <p:stSnd loop="1">
            <p:snd r:embed="rId3" name="audio3Le train de la vie-Gilbert Bécaud.wav"/>
          </p:stSnd>
        </p:sndAc>
      </p:transition>
    </mc:Choice>
    <mc:Fallback>
      <p:transition spd="slow" advTm="16000">
        <p:fade/>
        <p:sndAc>
          <p:stSnd loop="1">
            <p:snd r:embed="rId3" name="audio3Le train de la vie-Gilbert Bécau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8955" y="1150374"/>
            <a:ext cx="9754090" cy="4604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77106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026" y="1153140"/>
            <a:ext cx="8111613" cy="4562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6396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429" b="16373"/>
          <a:stretch/>
        </p:blipFill>
        <p:spPr>
          <a:xfrm>
            <a:off x="1973015" y="1181142"/>
            <a:ext cx="8245969" cy="4574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6231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188" r="90" b="14810"/>
          <a:stretch/>
        </p:blipFill>
        <p:spPr>
          <a:xfrm>
            <a:off x="1223963" y="1102659"/>
            <a:ext cx="9735390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325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847" y="1164850"/>
            <a:ext cx="8081682" cy="4545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1989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271" y="1183985"/>
            <a:ext cx="5997388" cy="4503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6178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830" r="-76" b="6667"/>
          <a:stretch/>
        </p:blipFill>
        <p:spPr>
          <a:xfrm>
            <a:off x="872377" y="833718"/>
            <a:ext cx="10436599" cy="5195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563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30" y="1159372"/>
            <a:ext cx="6051176" cy="4532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7498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37931"/>
            <a:ext cx="6844553" cy="4567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7081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1" b="7319"/>
          <a:stretch/>
        </p:blipFill>
        <p:spPr>
          <a:xfrm>
            <a:off x="2210079" y="1148474"/>
            <a:ext cx="7727297" cy="4635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211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51089"/>
            <a:ext cx="6131859" cy="4562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7095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148846"/>
            <a:ext cx="6683188" cy="4575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7517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1"/>
          <a:stretch/>
        </p:blipFill>
        <p:spPr>
          <a:xfrm>
            <a:off x="1225336" y="1152851"/>
            <a:ext cx="9741327" cy="4552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4404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31000">
              <a:schemeClr val="accent6">
                <a:lumMod val="60000"/>
                <a:lumOff val="40000"/>
              </a:schemeClr>
            </a:gs>
            <a:gs pos="80000">
              <a:schemeClr val="bg2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656302"/>
            <a:ext cx="10766323" cy="5545395"/>
          </a:xfrm>
          <a:prstGeom prst="roundRect">
            <a:avLst/>
          </a:prstGeom>
          <a:noFill/>
          <a:ln w="952500" cmpd="dbl">
            <a:gradFill flip="none" rotWithShape="1">
              <a:gsLst>
                <a:gs pos="75000">
                  <a:schemeClr val="accent1">
                    <a:lumMod val="5000"/>
                    <a:lumOff val="95000"/>
                  </a:schemeClr>
                </a:gs>
                <a:gs pos="88000">
                  <a:schemeClr val="accent5">
                    <a:lumMod val="60000"/>
                    <a:lumOff val="40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75735" y="6092671"/>
            <a:ext cx="2743200" cy="365125"/>
          </a:xfrm>
        </p:spPr>
        <p:txBody>
          <a:bodyPr/>
          <a:lstStyle/>
          <a:p>
            <a:fld id="{CFE6F924-8C6F-4FE2-89A4-A166C7C86F1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1097" y="1111660"/>
            <a:ext cx="9335729" cy="46208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8935" y="611100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33735" y="6029683"/>
            <a:ext cx="2743200" cy="365125"/>
          </a:xfrm>
        </p:spPr>
        <p:txBody>
          <a:bodyPr/>
          <a:lstStyle/>
          <a:p>
            <a:fld id="{3BF64FC1-51BB-4F75-A323-8B38C26AE1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5846" y="1223738"/>
            <a:ext cx="870623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C’était</a:t>
            </a: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P'tit train de la Haute Somme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402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2020-08-05T15:04:59Z</dcterms:created>
  <dcterms:modified xsi:type="dcterms:W3CDTF">2020-08-05T15:54:13Z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