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69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a5e6yv+HlL3+aN+2HPrqg==" hashData="WxlwCbG5sMfTzc9rJ1dbaB/nSudVpd7bt1ETCwCVjaM2Zb7oGqhew+7kbb0xDVDZ/uKFfprmKMBXWHF5VPbZT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37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9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7B46F2-4ABA-4C4D-A50C-70DF51B4944E}" type="datetimeFigureOut">
              <a:rPr lang="fr-FR" smtClean="0"/>
              <a:t>13/08/2020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870D44-D21A-42F5-BEE1-3BC0F65FD9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93960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53411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66771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68165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35046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986033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30164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21468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631305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156560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31817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789148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717608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424302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40803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5474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D1332-0E6C-492E-81CE-205243A1C9DE}" type="datetime1">
              <a:rPr lang="fr-FR" smtClean="0"/>
              <a:t>13/08/2020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60693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3EA32-BE46-4DC1-B55C-FDF1E53B3288}" type="datetime1">
              <a:rPr lang="fr-FR" smtClean="0"/>
              <a:t>13/08/2020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2497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91E1-4537-4B38-BB44-7BA44C6B602B}" type="datetime1">
              <a:rPr lang="fr-FR" smtClean="0"/>
              <a:t>13/08/2020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40115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E8A6A-091A-4898-A3EE-4E3324CE53A9}" type="datetime1">
              <a:rPr lang="fr-FR" smtClean="0"/>
              <a:t>13/08/2020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48109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FF68C-322D-46A4-A557-B6719CAC329F}" type="datetime1">
              <a:rPr lang="fr-FR" smtClean="0"/>
              <a:t>13/08/2020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9132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696F2-6377-4237-9B2C-0851ADD37F9D}" type="datetime1">
              <a:rPr lang="fr-FR" smtClean="0"/>
              <a:t>13/08/2020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30009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1502-45E7-4CDC-8D1D-EDF49331153B}" type="datetime1">
              <a:rPr lang="fr-FR" smtClean="0"/>
              <a:t>13/08/2020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47928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FB48C-5D97-4205-B38B-B16CB99191BC}" type="datetime1">
              <a:rPr lang="fr-FR" smtClean="0"/>
              <a:t>13/08/2020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1781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961E5-5856-47C6-B055-8C96D37BA7EC}" type="datetime1">
              <a:rPr lang="fr-FR" smtClean="0"/>
              <a:t>13/08/2020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27097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4AF8B-527B-4840-A9A7-DA965CB813CE}" type="datetime1">
              <a:rPr lang="fr-FR" smtClean="0"/>
              <a:t>13/08/2020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99220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5EBE5-70A0-4F90-BDA4-65A6166F2726}" type="datetime1">
              <a:rPr lang="fr-FR" smtClean="0"/>
              <a:t>13/08/2020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14156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4000">
              <a:schemeClr val="accent1">
                <a:lumMod val="5000"/>
                <a:lumOff val="95000"/>
              </a:schemeClr>
            </a:gs>
            <a:gs pos="31000">
              <a:schemeClr val="bg1">
                <a:lumMod val="65000"/>
              </a:schemeClr>
            </a:gs>
            <a:gs pos="72000">
              <a:schemeClr val="bg2">
                <a:lumMod val="25000"/>
              </a:schemeClr>
            </a:gs>
            <a:gs pos="79832">
              <a:schemeClr val="bg2">
                <a:lumMod val="25000"/>
              </a:schemeClr>
            </a:gs>
            <a:gs pos="6000">
              <a:schemeClr val="accent4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B21507-C022-40E4-BAE4-92414F3EF925}" type="datetime1">
              <a:rPr lang="fr-FR" smtClean="0"/>
              <a:t>13/08/2020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248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220"/>
          <a:stretch/>
        </p:blipFill>
        <p:spPr>
          <a:xfrm>
            <a:off x="1129553" y="1156447"/>
            <a:ext cx="9913862" cy="455868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74194" y="2445238"/>
            <a:ext cx="5040427" cy="3311819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465461" y="1268457"/>
            <a:ext cx="925125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Provins </a:t>
            </a:r>
            <a:r>
              <a:rPr lang="fr-FR" sz="40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: la cité </a:t>
            </a:r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médiévale </a:t>
            </a:r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N°6</a:t>
            </a:r>
            <a:endParaRPr lang="fr-FR" sz="40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1214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  <p:sndAc>
          <p:stSnd loop="1">
            <p:snd r:embed="rId3" name="LA_FRANCE_MEDIEVALE_I111_001.wav"/>
          </p:stSnd>
        </p:sndAc>
      </p:transition>
    </mc:Choice>
    <mc:Fallback>
      <p:transition spd="slow" advTm="16000">
        <p:fade/>
        <p:sndAc>
          <p:stSnd loop="1">
            <p:snd r:embed="rId3" name="LA_FRANCE_MEDIEVALE_I1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192161" y="1443841"/>
            <a:ext cx="10009239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Provins (prononcé [</a:t>
            </a:r>
            <a:r>
              <a:rPr lang="fr-FR" sz="28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pʁɔ</a:t>
            </a:r>
            <a:r>
              <a:rPr lang="fr-FR" sz="2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.ˈ</a:t>
            </a:r>
            <a:r>
              <a:rPr lang="fr-FR" sz="28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vɛ</a:t>
            </a:r>
            <a:r>
              <a:rPr lang="fr-FR" sz="2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̃]) est une commune française située à soixante-dix-sept kilomètres au sud-est de Paris, sous-préfecture du département de Seine-et-Marne dans la région Île-de-France. Elle est le chef-lieu de l'arrondissement et du canton. Ses habitants sont appelés les Provinois1</a:t>
            </a:r>
            <a:r>
              <a:rPr lang="fr-F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.</a:t>
            </a:r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2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Ancienne capitale des comtes de Champagne, Provins est inscrite depuis le 13 décembre 2001 sur la liste du patrimoine mondial de l'UNESCO2. </a:t>
            </a:r>
          </a:p>
        </p:txBody>
      </p:sp>
    </p:spTree>
    <p:extLst>
      <p:ext uri="{BB962C8B-B14F-4D97-AF65-F5344CB8AC3E}">
        <p14:creationId xmlns:p14="http://schemas.microsoft.com/office/powerpoint/2010/main" val="18410663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56647" y="1191634"/>
            <a:ext cx="6751293" cy="45233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871472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75965" y="1147414"/>
            <a:ext cx="6844554" cy="45601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760323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25588" y="1142999"/>
            <a:ext cx="6118412" cy="45888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92894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6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25"/>
          <a:stretch/>
        </p:blipFill>
        <p:spPr>
          <a:xfrm>
            <a:off x="3611061" y="1169894"/>
            <a:ext cx="4960041" cy="45182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580499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7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63270" y="1169894"/>
            <a:ext cx="8148917" cy="45837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610702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8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5624" y="1156446"/>
            <a:ext cx="6877549" cy="45738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39173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29753" y="1147578"/>
            <a:ext cx="6798774" cy="46077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486078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21224" y="1144007"/>
            <a:ext cx="8727141" cy="45817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276823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25588" y="1173256"/>
            <a:ext cx="6078071" cy="45585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978560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10435" y="1162959"/>
            <a:ext cx="6508377" cy="45762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584123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7058" y="1147202"/>
            <a:ext cx="8135471" cy="45762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264619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25587" y="1129553"/>
            <a:ext cx="6136341" cy="46022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255878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6474" y="1148898"/>
            <a:ext cx="9919052" cy="4560203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234898" y="4293762"/>
            <a:ext cx="7712368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Provins </a:t>
            </a:r>
            <a:r>
              <a:rPr lang="fr-FR" sz="40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: la cité médiévale</a:t>
            </a:r>
            <a:endParaRPr lang="fr-FR" sz="4000" b="1" spc="50" dirty="0" smtClean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65973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90</TotalTime>
  <Words>176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20</cp:revision>
  <dcterms:created xsi:type="dcterms:W3CDTF">2020-07-31T16:09:56Z</dcterms:created>
  <dcterms:modified xsi:type="dcterms:W3CDTF">2020-08-13T18:27:19Z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