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5HDzdObXPgRSRBYU7GaNQ==" hashData="BARjuMtGK9pkpL0im0tmtXgrmWjSGyjMgd3VOfbIO5UbtkAh0+HWdGHnpKTNlBBD3iOZ18z722Yt+fhfMLbJ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75080" y="1268457"/>
            <a:ext cx="92320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médiévale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90637"/>
            <a:ext cx="762000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871" y="0"/>
            <a:ext cx="4346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2" b="5236"/>
          <a:stretch/>
        </p:blipFill>
        <p:spPr>
          <a:xfrm>
            <a:off x="2874906" y="1134596"/>
            <a:ext cx="6442188" cy="4588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"/>
          <a:stretch/>
        </p:blipFill>
        <p:spPr>
          <a:xfrm>
            <a:off x="2164541" y="1152448"/>
            <a:ext cx="7853082" cy="4567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2738"/>
            <a:ext cx="6871448" cy="4583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176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2020-08-13T18:15:45Z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