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adSfr0AqNtAc0TNer1RQA==" hashData="0ujpocYYDysR8x53ipNIv5JomYNi9eCP8bc0tJMqD0zIXjSg8sGSJUKcvYfXBdHw8PurwqXWMAEHlF2i+NR0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31000">
              <a:schemeClr val="bg1">
                <a:lumMod val="65000"/>
              </a:schemeClr>
            </a:gs>
            <a:gs pos="72000">
              <a:schemeClr val="bg2">
                <a:lumMod val="25000"/>
              </a:schemeClr>
            </a:gs>
            <a:gs pos="79832">
              <a:schemeClr val="bg2">
                <a:lumMod val="2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20"/>
          <a:stretch/>
        </p:blipFill>
        <p:spPr>
          <a:xfrm>
            <a:off x="1129553" y="1156447"/>
            <a:ext cx="9913862" cy="45586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53439" y="1268457"/>
            <a:ext cx="92752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médiévale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2161" y="1443841"/>
            <a:ext cx="100092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Provins (prononcé [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pʁɔ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.ˈ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vɛ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̃]) est une commune française située à soixante-dix-sept kilomètres au sud-est de Paris, sous-préfecture du département de Seine-et-Marne dans la région Île-de-France. Elle est le chef-lieu de l'arrondissement et du canton. Ses habitants sont appelés les Provinois1</a:t>
            </a:r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Ancienne capitale des comtes de Champagne, Provins est inscrite depuis le 13 décembre 2001 sur la liste du patrimoine mondial de l'UNESCO2. 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91634"/>
            <a:ext cx="6751293" cy="4523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47414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64010"/>
            <a:ext cx="6965578" cy="4571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83341"/>
            <a:ext cx="6857865" cy="4569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682" y="1169894"/>
            <a:ext cx="7395209" cy="4557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5332"/>
            <a:ext cx="6884896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56447"/>
            <a:ext cx="6898232" cy="4595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38455"/>
            <a:ext cx="6925237" cy="4613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74292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856" y="1142999"/>
            <a:ext cx="6922838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2" y="1153085"/>
            <a:ext cx="6078071" cy="4558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474" y="1148898"/>
            <a:ext cx="9919052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898" y="4293762"/>
            <a:ext cx="77123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médiévale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176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2020-07-31T16:09:56Z</dcterms:created>
  <dcterms:modified xsi:type="dcterms:W3CDTF">2020-08-13T18:08:43Z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