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fGEa/QtLBe17gXEP+T/3w==" hashData="Wdg/VwRkHXX512898f7KYrfAazROYp0RDfFmmedhA06rGdkdPH9oqVL4hEWMe5lN+t6TuzWabnlPYokzHGvq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31000">
              <a:schemeClr val="bg1">
                <a:lumMod val="65000"/>
              </a:schemeClr>
            </a:gs>
            <a:gs pos="72000">
              <a:schemeClr val="bg2">
                <a:lumMod val="25000"/>
              </a:schemeClr>
            </a:gs>
            <a:gs pos="79832">
              <a:schemeClr val="bg2">
                <a:lumMod val="2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20"/>
          <a:stretch/>
        </p:blipFill>
        <p:spPr>
          <a:xfrm>
            <a:off x="1129553" y="1156447"/>
            <a:ext cx="9913862" cy="45586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67064" y="1268457"/>
            <a:ext cx="92480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médiévale N°2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2161" y="1443841"/>
            <a:ext cx="100092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Provins (prononcé [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pʁɔ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.ˈ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vɛ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̃]) est une commune française située à soixante-dix-sept kilomètres au sud-est de Paris, sous-préfecture du département de Seine-et-Marne dans la région Île-de-France. Elle est le chef-lieu de l'arrondissement et du canton. Ses habitants sont appelés les Provinois1</a:t>
            </a:r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Ancienne capitale des comtes de Champagne, Provins est inscrite depuis le 13 décembre 2001 sur la liste du patrimoine mondial de l'UNESCO2. 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91634"/>
            <a:ext cx="6751293" cy="4523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47414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202" y="1139279"/>
            <a:ext cx="6895595" cy="4594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174055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3552" y="1135469"/>
            <a:ext cx="6884895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5332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83251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334"/>
            <a:ext cx="6858000" cy="4569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74292"/>
            <a:ext cx="6858000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474" y="1148898"/>
            <a:ext cx="9919052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898" y="4293762"/>
            <a:ext cx="77123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médiévale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176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2020-07-31T16:09:56Z</dcterms:created>
  <dcterms:modified xsi:type="dcterms:W3CDTF">2020-08-13T17:37:22Z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