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SNelWg8d9BLVYC+EDktPw==" hashData="kybrzW/gfBhC479TcZvI3Z30QV72hOYDdnIs3OqpaPEQ7jsTKfS4UkNBLApKzHRkgKoTuncIJBnQTrn/DUJs5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15656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1817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789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760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42430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4080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13/08/2020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13/08/2020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13/08/2020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13/08/2020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31000">
              <a:schemeClr val="bg1">
                <a:lumMod val="65000"/>
              </a:schemeClr>
            </a:gs>
            <a:gs pos="72000">
              <a:schemeClr val="bg2">
                <a:lumMod val="25000"/>
              </a:schemeClr>
            </a:gs>
            <a:gs pos="79832">
              <a:schemeClr val="bg2">
                <a:lumMod val="25000"/>
              </a:schemeClr>
            </a:gs>
            <a:gs pos="6000">
              <a:schemeClr val="accent4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13/08/2020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6718" t="-220" b="1"/>
          <a:stretch/>
        </p:blipFill>
        <p:spPr>
          <a:xfrm>
            <a:off x="1129553" y="1156447"/>
            <a:ext cx="9913862" cy="455868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33913" y="1268457"/>
            <a:ext cx="791434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médiévale</a:t>
            </a:r>
            <a:endParaRPr lang="fr-FR" sz="4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  <p:sndAc>
          <p:stSnd loop="1">
            <p:snd r:embed="rId3" name="LA_FRANCE_MEDIEVALE_I111_001.wav"/>
          </p:stSnd>
        </p:sndAc>
      </p:transition>
    </mc:Choice>
    <mc:Fallback>
      <p:transition spd="slow" advTm="16000">
        <p:fade/>
        <p:sndAc>
          <p:stSnd loop="1">
            <p:snd r:embed="rId3" name="LA_FRANCE_MEDIEVALE_I1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92161" y="1443841"/>
            <a:ext cx="10009239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Provins (prononcé [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pʁɔ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.ˈ</a:t>
            </a:r>
            <a:r>
              <a:rPr lang="fr-FR" sz="28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vɛ</a:t>
            </a:r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̃]) est une commune française située à soixante-dix-sept kilomètres au sud-est de Paris, sous-préfecture du département de Seine-et-Marne dans la région Île-de-France. Elle est le chef-lieu de l'arrondissement et du canton. Ses habitants sont appelés les Provinois1</a:t>
            </a:r>
            <a:r>
              <a:rPr lang="fr-FR" sz="28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</a:t>
            </a:r>
            <a:endParaRPr lang="fr-FR" sz="28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  <a:p>
            <a:r>
              <a:rPr lang="fr-FR" sz="28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Ancienne capitale des comtes de Champagne, Provins est inscrite depuis le 13 décembre 2001 sur la liste du patrimoine mondial de l'UNESCO2. 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56647" y="1191634"/>
            <a:ext cx="6751293" cy="4523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5" y="1147414"/>
            <a:ext cx="6844554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75964" y="1156373"/>
            <a:ext cx="6831107" cy="45512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5282" y="1147414"/>
            <a:ext cx="6925236" cy="4613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2176" y="1156374"/>
            <a:ext cx="6884895" cy="45870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47414"/>
            <a:ext cx="6911790" cy="4604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9" y="1147414"/>
            <a:ext cx="6911790" cy="4604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607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0" y="1156373"/>
            <a:ext cx="6858001" cy="45691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76823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9071" y="1165332"/>
            <a:ext cx="6844554" cy="45601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856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5624" y="1174292"/>
            <a:ext cx="6844552" cy="45601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58412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24489" y="1174292"/>
            <a:ext cx="6855688" cy="45676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26461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8728" y="1138455"/>
            <a:ext cx="6925237" cy="46139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2558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474" y="1148898"/>
            <a:ext cx="9919052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13/08/2020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234898" y="4293762"/>
            <a:ext cx="771236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Provins </a:t>
            </a:r>
            <a:r>
              <a:rPr lang="fr-FR" sz="40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: la cité médiévale</a:t>
            </a:r>
            <a:endParaRPr lang="fr-FR" sz="4000" b="1" spc="50" dirty="0" smtClean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6000">
        <p15:prstTrans prst="crush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175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16</cp:revision>
  <dcterms:created xsi:type="dcterms:W3CDTF">2020-07-31T16:09:56Z</dcterms:created>
  <dcterms:modified xsi:type="dcterms:W3CDTF">2020-08-13T17:21:36Z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