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oUQQYU1bEEDqtGo/fpVwA==" hashData="4xm1aAmDWf7v3LsMka5aCrAKYODPgJOKzCqZWQOWB+sOx4LB2Ri33kxjkK5R2Uhhx6ExBc3tRfj/waII0yRl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B1AC9F-097A-4D8A-9705-C749B8D94B0D}" type="datetimeFigureOut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10703-B42B-4131-8A98-D6B4512FB3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746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262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44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088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5012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030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497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550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1624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0088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387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5640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3755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117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081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189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00DD-72D7-4B4E-8AD8-2D756767120A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364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A7A69-398C-4C87-9573-3483B1577268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652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DCCA4-674F-4856-A621-9AB5F9656F4B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241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88C62-D807-41C5-9985-EE0BEE56C2E4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682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59CCB-97F1-4ED6-A9CA-3806C3642F82}" type="datetime1">
              <a:rPr lang="fr-FR" smtClean="0"/>
              <a:t>06/08/2020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217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93CC3-D697-4767-B19F-7ABE89F09952}" type="datetime1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498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6464C-B9C1-4366-9877-A703DAA88D22}" type="datetime1">
              <a:rPr lang="fr-FR" smtClean="0"/>
              <a:t>06/08/2020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590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D1A53-3C3A-4413-BDEE-7F8F7E810635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983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8A80-374A-4C89-B7D6-07A49D16F742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698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EE2-F230-48D6-95CA-9CCD124E98FA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58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0F64D-61A2-467B-AC2A-F32FAB6380ED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819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73000">
              <a:srgbClr val="C00000"/>
            </a:gs>
            <a:gs pos="84000">
              <a:srgbClr val="FFC000"/>
            </a:gs>
            <a:gs pos="34000">
              <a:schemeClr val="accent6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5D44C-AAA7-4EFA-9B88-BC4ADFB0FD0D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705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130" y="1132568"/>
            <a:ext cx="9714340" cy="464113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148" y="2974337"/>
            <a:ext cx="2700762" cy="287756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13417" y="1228130"/>
            <a:ext cx="856516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Pont Croix la magnifique en Bretagne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Cité médiévale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110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  <p:sndAc>
          <p:stSnd loop="1">
            <p:snd r:embed="rId3" name="bombarda - gaita asturiana y percusión.wav"/>
          </p:stSnd>
        </p:sndAc>
      </p:transition>
    </mc:Choice>
    <mc:Fallback>
      <p:transition spd="slow" advTm="16000">
        <p:fade/>
        <p:sndAc>
          <p:stSnd loop="1">
            <p:snd r:embed="rId3" name="bombarda - gaita asturiana y percusió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4329" y="1479724"/>
            <a:ext cx="880334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Pont-Croix [</a:t>
            </a:r>
            <a:r>
              <a:rPr lang="fr-FR" sz="4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pɔ̃kʁwa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] est une commune française, située dans le département du Finistère en région Bretagne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381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24335"/>
            <a:ext cx="6938682" cy="4621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87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8271"/>
            <a:ext cx="6898342" cy="4594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0187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9"/>
          <a:stretch/>
        </p:blipFill>
        <p:spPr>
          <a:xfrm>
            <a:off x="2504515" y="1132856"/>
            <a:ext cx="7182970" cy="4592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587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62148"/>
            <a:ext cx="6844553" cy="4566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0369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093" y="1132362"/>
            <a:ext cx="9047943" cy="4649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802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129" y="1128991"/>
            <a:ext cx="7395884" cy="46224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543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4" y="1146904"/>
            <a:ext cx="6871447" cy="4585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264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2" b="7148"/>
          <a:stretch/>
        </p:blipFill>
        <p:spPr>
          <a:xfrm>
            <a:off x="2047604" y="1107002"/>
            <a:ext cx="8096791" cy="46439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4699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"/>
          <a:stretch/>
        </p:blipFill>
        <p:spPr>
          <a:xfrm>
            <a:off x="2662464" y="1127493"/>
            <a:ext cx="6867071" cy="4603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08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43000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4920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18" y="1148444"/>
            <a:ext cx="7288306" cy="4583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6241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6163" y="1116106"/>
            <a:ext cx="9749114" cy="4666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590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130" y="1132568"/>
            <a:ext cx="9714340" cy="46411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813417" y="1228130"/>
            <a:ext cx="856516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 C’était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Pont Croix la magnifique en Bretagne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Cité médiévale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147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129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2020-08-06T11:58:58Z</dcterms:created>
  <dcterms:modified xsi:type="dcterms:W3CDTF">2020-08-06T13:22:24Z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